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2875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68670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9545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8540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07922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오호라 너희 모든 목마른 자들아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물로 나아오라 돈 없는 자도 오라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너희는 와서 사 먹되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돈 없이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,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 값 없이 와서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포도주와 젖을 사라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너희가 어찌하여 양식이 아닌 것을 위하여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은을 달아 주며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배부르게 하지 못할 것을 위하여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수고하느냐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내게 듣고 들을지어다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그리하면 너희가 좋은 것을 먹을 것이며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너희 자신들이 기름진 것으로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즐거움을 얻으리라</a:t>
            </a:r>
          </a:p>
        </p:txBody>
      </p:sp>
    </p:spTree>
    <p:extLst>
      <p:ext uri="{BB962C8B-B14F-4D97-AF65-F5344CB8AC3E}">
        <p14:creationId xmlns:p14="http://schemas.microsoft.com/office/powerpoint/2010/main" val="3018097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너희는 귀를 기울이고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내게로 나아와 들으라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그리하면 너희의 영혼이 살리라</a:t>
            </a:r>
          </a:p>
        </p:txBody>
      </p:sp>
    </p:spTree>
    <p:extLst>
      <p:ext uri="{BB962C8B-B14F-4D97-AF65-F5344CB8AC3E}">
        <p14:creationId xmlns:p14="http://schemas.microsoft.com/office/powerpoint/2010/main" val="500039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너희를 위하여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영원한 언약을 맺으리니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곧 다윗에게 허락한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확실한 은혜이니라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001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너희는 여호와를 만날 만한 때에 찾으라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가까이 계실 때에 그를 부르라</a:t>
            </a:r>
          </a:p>
        </p:txBody>
      </p:sp>
    </p:spTree>
    <p:extLst>
      <p:ext uri="{BB962C8B-B14F-4D97-AF65-F5344CB8AC3E}">
        <p14:creationId xmlns:p14="http://schemas.microsoft.com/office/powerpoint/2010/main" val="4112171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악인은 그의 길을</a:t>
            </a:r>
            <a:r>
              <a:rPr kumimoji="1" lang="en-US" altLang="ko-KR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,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불의한 자는 그의 생각을 버리고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여호와께로 돌아오라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그리하면 그가 긍휼히 여기시리라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ko-KR" altLang="en-US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483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 하나님께로 돌아오라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그가 너그럽게 용서하시리라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en-US" altLang="ko-KR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126</Words>
  <Application>Microsoft Office PowerPoint</Application>
  <PresentationFormat>On-screen Show (4:3)</PresentationFormat>
  <Paragraphs>39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돋움</vt:lpstr>
      <vt:lpstr>굴림</vt:lpstr>
      <vt:lpstr>맑은 고딕</vt:lpstr>
      <vt:lpstr>Arial</vt:lpstr>
      <vt:lpstr>Calibri</vt:lpstr>
      <vt:lpstr>Wingdings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2</cp:revision>
  <dcterms:created xsi:type="dcterms:W3CDTF">2017-01-08T15:11:26Z</dcterms:created>
  <dcterms:modified xsi:type="dcterms:W3CDTF">2017-01-22T16:00:06Z</dcterms:modified>
</cp:coreProperties>
</file>