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15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127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924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0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기뻐하는 금식은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흉악의 결박을 풀어 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멍에의 줄을 끌러 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압제 당하는 자를 자유하게 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멍에를 꺾는 것이 아니겠느냐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주린 자에게 네 양식을 나누어 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유리하는 빈민을 집에 들이며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헐벗은 자를 보면 입히며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골육을 피하여 스스로 숨지 아니하는 것이 아니겠느냐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그리하면 네 빛이 새벽같이 비칠 것이며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치유가 급속할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공의가 네 앞에 행하고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영광이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뒤에 호위하리니</a:t>
            </a:r>
          </a:p>
        </p:txBody>
      </p:sp>
    </p:spTree>
    <p:extLst>
      <p:ext uri="{BB962C8B-B14F-4D97-AF65-F5344CB8AC3E}">
        <p14:creationId xmlns:p14="http://schemas.microsoft.com/office/powerpoint/2010/main" val="103026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네가 부를 때에는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 여호와가 응답하겠고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네가 부르짖을 때에는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여기 있다 하리라</a:t>
            </a:r>
          </a:p>
        </p:txBody>
      </p:sp>
    </p:spTree>
    <p:extLst>
      <p:ext uri="{BB962C8B-B14F-4D97-AF65-F5344CB8AC3E}">
        <p14:creationId xmlns:p14="http://schemas.microsoft.com/office/powerpoint/2010/main" val="324280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만일 네가 너희 중에서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멍에와 손가락질과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허망한 말을 제하여 버리고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주린 자에게 네 심정이 동하며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괴로워하는 자의 심정을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만족하게 하면</a:t>
            </a:r>
          </a:p>
        </p:txBody>
      </p:sp>
    </p:spTree>
    <p:extLst>
      <p:ext uri="{BB962C8B-B14F-4D97-AF65-F5344CB8AC3E}">
        <p14:creationId xmlns:p14="http://schemas.microsoft.com/office/powerpoint/2010/main" val="138177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빛이 흑암 중에서 떠올라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어둠이 낮과 같이 될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여호와가 너를 항상 인도하여 메마른 곳에서도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영혼을 만족하게 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뼈를 견고하게 하리니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3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물 댄 동산 같겠고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물이 끊어지지 아니하는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샘 같을 것이라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151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2017-01-22T16:08:55Z</dcterms:modified>
</cp:coreProperties>
</file>