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626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7445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69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59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987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208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09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2023-07-09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마태복음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나로 말미암아 너희를 욕하고 박해하고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거짓으로 너희를 거슬러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악한 말을 할 때에는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너희에게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기뻐하고 즐거워하라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하늘에서 너희의 상이 큼이라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 전에 있던 선지자들도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이같이 박해하였느니라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64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심령이 가난한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천국이 그들의 것임이요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애통하는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위로를 받을 것임이요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온유한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땅을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기업으로 받을 것임이요</a:t>
            </a:r>
          </a:p>
        </p:txBody>
      </p:sp>
    </p:spTree>
    <p:extLst>
      <p:ext uri="{BB962C8B-B14F-4D97-AF65-F5344CB8AC3E}">
        <p14:creationId xmlns:p14="http://schemas.microsoft.com/office/powerpoint/2010/main" val="1868157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의에 주리고 목마른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배부를 것임이요</a:t>
            </a:r>
          </a:p>
        </p:txBody>
      </p:sp>
    </p:spTree>
    <p:extLst>
      <p:ext uri="{BB962C8B-B14F-4D97-AF65-F5344CB8AC3E}">
        <p14:creationId xmlns:p14="http://schemas.microsoft.com/office/powerpoint/2010/main" val="365825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긍휼히 여기는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긍휼히 여김을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받을 것임이요</a:t>
            </a:r>
          </a:p>
        </p:txBody>
      </p:sp>
    </p:spTree>
    <p:extLst>
      <p:ext uri="{BB962C8B-B14F-4D97-AF65-F5344CB8AC3E}">
        <p14:creationId xmlns:p14="http://schemas.microsoft.com/office/powerpoint/2010/main" val="352803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마음이 청결한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하나님을 볼 것임이요</a:t>
            </a:r>
          </a:p>
        </p:txBody>
      </p:sp>
    </p:spTree>
    <p:extLst>
      <p:ext uri="{BB962C8B-B14F-4D97-AF65-F5344CB8AC3E}">
        <p14:creationId xmlns:p14="http://schemas.microsoft.com/office/powerpoint/2010/main" val="2968392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화평케 하는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하나님의 아들이라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일컬음을 받을 것임이요</a:t>
            </a:r>
          </a:p>
        </p:txBody>
      </p:sp>
    </p:spTree>
    <p:extLst>
      <p:ext uri="{BB962C8B-B14F-4D97-AF65-F5344CB8AC3E}">
        <p14:creationId xmlns:p14="http://schemas.microsoft.com/office/powerpoint/2010/main" val="321569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의를 위하여 박해를 받은 자는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천국이 그들의 것임이라</a:t>
            </a:r>
          </a:p>
        </p:txBody>
      </p:sp>
    </p:spTree>
    <p:extLst>
      <p:ext uri="{BB962C8B-B14F-4D97-AF65-F5344CB8AC3E}">
        <p14:creationId xmlns:p14="http://schemas.microsoft.com/office/powerpoint/2010/main" val="428976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124</Words>
  <Application>Microsoft Office PowerPoint</Application>
  <PresentationFormat>On-screen Show (4:3)</PresentationFormat>
  <Paragraphs>42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2023-07-09T12:56:47Z</dcterms:modified>
</cp:coreProperties>
</file>