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716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6420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99071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6653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2023-09-10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75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마태복음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6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장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그러므로 내가 너희에게 이르노니 목숨을 위하여 무엇을 먹을까 무엇을 마실까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몸을 위하여 무엇을 입을까 염려하지 말라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목숨이 음식보다 중하지 아니하며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몸이 의복보다 중하지 아니하냐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CD0770B-F634-4B01-4764-2F6E16FE59A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마태복음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공중의 새를 보라 심지도 않고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거두지도 않고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창고에 모아들이지도 아니하되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 하늘 아버지께서 기르시나니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너희는 이것들보다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귀하지 아니하냐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E787B26C-11DB-3888-15BD-A4C1412220B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마태복음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 중에 누가 염려함으로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키를 한 자라도 더할 수 있겠느냐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또 너희가 어찌 의복을 위하여 염려하느냐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02AE8C8-7FD4-AA27-F5CB-9749D2631EA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마태복음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15367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들의 백합화가 어떻게 자라는가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생각하여 보라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수고도 아니하고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길쌈도 아니하느니라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DB2F813-53A2-5B1E-8857-2088280C5E0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마태복음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69699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그러므로 염려하여 이르기를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무엇을 먹을까 무엇을 마실까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무엇을 입을까 하지 말라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다 이방인들이 구하는 것이라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 하늘 아버지께서 이 모든 것이 너희에게 있어야 할 줄을 아시느니라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2815997-0D52-11E2-038B-84334387417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마태복음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551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그런즉 너희는 먼저 그의 나라와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의를 구하라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그리하면 이 모든 것을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너희에게 더하시리라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5F00EF7-A46C-A362-41ED-F5D34BAED71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마태복음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19637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171</Words>
  <Application>Microsoft Office PowerPoint</Application>
  <PresentationFormat>On-screen Show (4:3)</PresentationFormat>
  <Paragraphs>43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2023-09-10T14:05:31Z</dcterms:modified>
</cp:coreProperties>
</file>