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227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286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9887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573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54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2023-01-08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요한복음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태초에 말씀이 계시니라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말씀이 하나님과 함께 계셨으니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말씀은 곧 하나님이시니라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태초에 하나님과 함께 계셨고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만물이 그로 말미암아 지은 바 되었으니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지은 것이 하나도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없이는 된 것이 없느니라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안에 생명이 있었으니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생명은 사람들의 빛이라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빛이 어둠에 비치되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어둠이 깨닫지 못하더라</a:t>
            </a:r>
          </a:p>
        </p:txBody>
      </p:sp>
    </p:spTree>
    <p:extLst>
      <p:ext uri="{BB962C8B-B14F-4D97-AF65-F5344CB8AC3E}">
        <p14:creationId xmlns:p14="http://schemas.microsoft.com/office/powerpoint/2010/main" val="225229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참 빛 곧 세상에 와서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각 사람에게 비추는 빛이 있었나니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세상에 계셨으며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세상은 그로 말미암아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지은 바 되었으되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6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세상이 그를 알지 못하였고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 땅에 오매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 백성이 영접하지 아니하였으나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영접하는 자 곧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이름을 믿는 자들에게는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자녀가 되는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권세를 주셨으니</a:t>
            </a:r>
          </a:p>
        </p:txBody>
      </p:sp>
    </p:spTree>
    <p:extLst>
      <p:ext uri="{BB962C8B-B14F-4D97-AF65-F5344CB8AC3E}">
        <p14:creationId xmlns:p14="http://schemas.microsoft.com/office/powerpoint/2010/main" val="358756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혈통으로나 육정으로나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사람의 뜻으로 나지 아니하고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하나님께로부터 난 자들이니라</a:t>
            </a:r>
          </a:p>
        </p:txBody>
      </p:sp>
    </p:spTree>
    <p:extLst>
      <p:ext uri="{BB962C8B-B14F-4D97-AF65-F5344CB8AC3E}">
        <p14:creationId xmlns:p14="http://schemas.microsoft.com/office/powerpoint/2010/main" val="260538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말씀이 육신이 되어 우리 가운데 거하시매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그의 영광을 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아버지의 독생자의 영광이요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은혜와 진리가 충만하더라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99966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134</Words>
  <Application>Microsoft Office PowerPoint</Application>
  <PresentationFormat>On-screen Show (4:3)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2023-01-08T14:57:14Z</dcterms:modified>
</cp:coreProperties>
</file>