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9069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969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369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2023-11-05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78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요한복음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14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7902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마음에 근심하지 말라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하나님을 믿으니 또 나를 믿으라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아버지 집에 거할 곳이 많도다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그렇지 않으면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너희에게 일렀으리라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BF97CCC-A05C-8E6A-4D38-0C9CEE9A129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너희를 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거처를 예비하러 가노니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가서 너희를 위하여 거처를 예비하면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다시 와서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너희를 내게로 영접하여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 있는 곳에 너희도 있게 하리라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432122D-EF2F-6005-7C25-72ED4D4ADBC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어디로 가는지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길을 너희가 아느니라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도마가 이르되 주여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어디로 가시는지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알지 못하거늘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길을 어찌 알겠사옵나이까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F703B2E-5FA1-5BE3-7781-BEC4D5F1CE9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44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예수께서 이르시되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곧 길이요 진리요 생명이니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나로 말미암지 않고는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아버지께로 올 자가 없느니라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B608FB6-62FC-0C2C-62E5-B2AEDD03A55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78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요한복음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14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7269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121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2023-11-05T15:24:26Z</dcterms:modified>
</cp:coreProperties>
</file>