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94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068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366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안에 이 마음을 품으라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그리스도 예수의 마음이니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근본 하나님의 본체시나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하나님과 동등 됨을 취할 것으로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여기지 아니하시고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오히려 자기를 비워 종의 형체를 가지사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사람들과 같이 되셨고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사람의 모양으로 나타나사</a:t>
            </a:r>
          </a:p>
        </p:txBody>
      </p:sp>
    </p:spTree>
    <p:extLst>
      <p:ext uri="{BB962C8B-B14F-4D97-AF65-F5344CB8AC3E}">
        <p14:creationId xmlns:p14="http://schemas.microsoft.com/office/powerpoint/2010/main" val="227124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자기를 낮추시고 죽기까지 복종하셨으니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십자가에 죽으심이라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이러므로 하나님이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지극히 높여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이름 위에 뛰어난 이름을 주사</a:t>
            </a:r>
          </a:p>
        </p:txBody>
      </p:sp>
    </p:spTree>
    <p:extLst>
      <p:ext uri="{BB962C8B-B14F-4D97-AF65-F5344CB8AC3E}">
        <p14:creationId xmlns:p14="http://schemas.microsoft.com/office/powerpoint/2010/main" val="325838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하늘에 있는 자들과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땅에 있는 자들과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 아래 있는 자들로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무릎을 예수의 이름에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꿇게 하시고</a:t>
            </a: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67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입으로 예수 그리스도를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주라 시인하여 하나님 아버지께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영광을 돌리게 하셨느니라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94</Words>
  <Application>Microsoft Office PowerPoint</Application>
  <PresentationFormat>On-screen Show (4:3)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2017-01-22T20:20:19Z</dcterms:modified>
</cp:coreProperties>
</file>