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8669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78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920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7920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3769A5-55CC-456C-B4C1-8A5FB2631E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92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489379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6910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803108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713042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2023-03-19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2023-03-19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2023-03-19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2023-03-19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2023-03-19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2023-03-19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2023-03-19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2023-03-19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2023-03-19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2023-03-19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2023-03-19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2023-03-19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3" name="Rectangle 95"/>
          <p:cNvSpPr>
            <a:spLocks noChangeArrowheads="1"/>
          </p:cNvSpPr>
          <p:nvPr/>
        </p:nvSpPr>
        <p:spPr bwMode="auto">
          <a:xfrm>
            <a:off x="0" y="642918"/>
            <a:ext cx="4800600" cy="12192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4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0" y="642918"/>
            <a:ext cx="4429124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6000" b="1" i="0" u="none" strike="noStrike" kern="1200" cap="none" spc="50" normalizeH="0" baseline="0" noProof="0" dirty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4F81BD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맑은 고딕"/>
                <a:ea typeface="맑은 고딕" panose="020B0503020000020004" pitchFamily="34" charset="-127"/>
                <a:cs typeface="Arial" pitchFamily="34" charset="0"/>
              </a:rPr>
              <a:t>교독문 </a:t>
            </a:r>
            <a:endParaRPr kumimoji="1" lang="ko-KR" altLang="en-US" sz="7200" b="1" i="0" u="none" strike="noStrike" kern="1200" cap="none" spc="50" normalizeH="0" baseline="0" noProof="0" dirty="0">
              <a:ln w="13500">
                <a:solidFill>
                  <a:srgbClr val="4F81BD">
                    <a:shade val="2500"/>
                    <a:alpha val="6500"/>
                  </a:srgbClr>
                </a:solidFill>
                <a:prstDash val="solid"/>
              </a:ln>
              <a:solidFill>
                <a:srgbClr val="4F81BD">
                  <a:tint val="3000"/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맑은 고딕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0" y="2565398"/>
            <a:ext cx="4568588" cy="17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85</a:t>
            </a:r>
            <a:r>
              <a:rPr kumimoji="1" lang="ko-KR" altLang="en-US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번</a:t>
            </a:r>
            <a:endParaRPr kumimoji="1" lang="en-US" altLang="ko-KR" sz="5000" b="1" dirty="0">
              <a:solidFill>
                <a:srgbClr val="800080"/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(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요한일서 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4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장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)</a:t>
            </a:r>
            <a:endParaRPr kumimoji="1" lang="en-US" altLang="ko-KR" sz="4400" b="1" i="0" u="none" strike="noStrike" kern="1200" cap="none" spc="0" normalizeH="0" baseline="0" noProof="0" dirty="0">
              <a:ln>
                <a:noFill/>
              </a:ln>
              <a:solidFill>
                <a:srgbClr val="800080"/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pic>
        <p:nvPicPr>
          <p:cNvPr id="8" name="그림 7" descr="성경책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68588" y="0"/>
            <a:ext cx="4572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81983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사랑하는 자들아 우리가 서로 사랑하자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사랑은 하나님께 속한 것이니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사랑하는 자마다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하나님으로부터 나서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하나님을 알고</a:t>
            </a: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사랑하지 아니하는 자는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하나님을 알지 못하나니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800219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이는 하나님은 사랑이심이라</a:t>
            </a: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하나님의 사랑이 우리에게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이렇게 나타난 바 되었으니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하나님이 자기의 독생자를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세상에 보내심은 그로 말미암아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우리를 살리려 하심이라</a:t>
            </a:r>
          </a:p>
        </p:txBody>
      </p:sp>
    </p:spTree>
    <p:extLst>
      <p:ext uri="{BB962C8B-B14F-4D97-AF65-F5344CB8AC3E}">
        <p14:creationId xmlns:p14="http://schemas.microsoft.com/office/powerpoint/2010/main" val="334932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사랑은 여기 있으니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우리가 하나님을 사랑한 것이 아니요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하나님이 우리를 사랑하사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우리 죄를 속하기 위하여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화목 제물로 그 아들을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보내셨음이라</a:t>
            </a:r>
          </a:p>
        </p:txBody>
      </p:sp>
    </p:spTree>
    <p:extLst>
      <p:ext uri="{BB962C8B-B14F-4D97-AF65-F5344CB8AC3E}">
        <p14:creationId xmlns:p14="http://schemas.microsoft.com/office/powerpoint/2010/main" val="26098326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사랑하는 자들아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하나님이 이같이 우리를 사랑하셨은즉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우리도 서로 사랑하는 것이 마땅하도다</a:t>
            </a:r>
          </a:p>
        </p:txBody>
      </p:sp>
    </p:spTree>
    <p:extLst>
      <p:ext uri="{BB962C8B-B14F-4D97-AF65-F5344CB8AC3E}">
        <p14:creationId xmlns:p14="http://schemas.microsoft.com/office/powerpoint/2010/main" val="33627032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어느 때나 하나님을 본 사람이 없으되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만일 우리가 서로 사랑하면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하나님이 우리 안에 거하시고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그의 사랑이 우리 안에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온전히 이루어지느니라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4466505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111</Words>
  <Application>Microsoft Office PowerPoint</Application>
  <PresentationFormat>On-screen Show (4:3)</PresentationFormat>
  <Paragraphs>38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돋움</vt:lpstr>
      <vt:lpstr>굴림</vt:lpstr>
      <vt:lpstr>맑은 고딕</vt:lpstr>
      <vt:lpstr>한컴바탕</vt:lpstr>
      <vt:lpstr>Arial</vt:lpstr>
      <vt:lpstr>Calibri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3</cp:revision>
  <dcterms:created xsi:type="dcterms:W3CDTF">2017-01-08T15:11:26Z</dcterms:created>
  <dcterms:modified xsi:type="dcterms:W3CDTF">2023-03-19T13:43:27Z</dcterms:modified>
</cp:coreProperties>
</file>