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256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882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192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내가 보니 보라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린 양이 시온 산에 섰고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그와 함께 십사만 사천이 서 있는데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이마에는 어린 양의 이름과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아버지의 이름을 쓴 것이 있더라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하늘에서 나는 소리를 들으니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많은 물 소리와도 같고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큰 우렛소리와도 같은데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들은 소리는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거문고 타는 자들이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거문고를 타는 것 같더라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보좌 앞과 네 생물과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장로들 앞에서 새 노래를 부르니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땅에서 속량함을 받은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십사만 사천 밖에는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능히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노래를 배울 자가 없더라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52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 사람들은 여자와 더불어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더럽히지 아니하고 순결한 자라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어린 양이 어디로 인도하든지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따라가는 자며</a:t>
            </a:r>
          </a:p>
        </p:txBody>
      </p:sp>
    </p:spTree>
    <p:extLst>
      <p:ext uri="{BB962C8B-B14F-4D97-AF65-F5344CB8AC3E}">
        <p14:creationId xmlns:p14="http://schemas.microsoft.com/office/powerpoint/2010/main" val="534081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 가운데에서 속량함을 받아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처음 익은 열매로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하나님과 어린 양에게 속한 자들이니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입에 거짓말이 없고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흠이 없는 자들이더라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706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113</Words>
  <Application>Microsoft Office PowerPoint</Application>
  <PresentationFormat>On-screen Show (4:3)</PresentationFormat>
  <Paragraphs>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2017-01-22T20:38:14Z</dcterms:modified>
</cp:coreProperties>
</file>