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0286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495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4232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0192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2023-12-31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87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요한계시록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21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 내가 새 하늘과 새 땅을 보니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처음 하늘과 처음 땅이 없어졌고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바다도 다시 있지 않더라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8C514E6-365C-9EA7-C452-CF1ABCF39E8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요한계시록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 내가 보매 거룩한 성 새 예루살렘이 하나님께로부터 하늘에서 내려오니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준비한 것이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신부가 남편을 위하여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단장한 것 같더라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493A6A4-6BC2-B834-61CD-F2B2A5C63C8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요한계시록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들으니 보좌에서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큰 음성이 나서 이르되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보라 하나님의 장막이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사람들과 함께 있으매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8BF1878-68EC-8D1A-7C48-D6CBDD63B0E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요한계시록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6767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 그들과 함께 계시리니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그들은 하나님의 백성이 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하나님은 친히 그들과 함께 계셔서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눈물을 그 눈에서 닦아 주시니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76D2E60-FB77-3BF7-3432-FA4C0F2B343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요한계시록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402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다시는 사망이 없고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애통하는 것이나 곡하는 것이나 아픈 것이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다시 있지 아니하리니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처음 것들이 다 지나갔음이러라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FFC08AE-7E25-7564-9740-2BA54384BB2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요한계시록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8059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보좌에 앉으신 이가 이르시되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보라 내가 만물을 새롭게 하노라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ABF79DC-E052-2329-C7CA-94090C4D71E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요한계시록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9759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153</Words>
  <Application>Microsoft Office PowerPoint</Application>
  <PresentationFormat>On-screen Show (4:3)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2023-12-31T14:41:32Z</dcterms:modified>
</cp:coreProperties>
</file>