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24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225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49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하늘에 계시는 주여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눈을 들어 주께 향하나이다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우리 하나님을 바라보며 우리에게 은혜 베풀어 주시기를 기다리나이다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아직 죄인 되었을 때에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그리스도께서 우리를 위하여 죽으심으로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하나님께서 우리에 대한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자기의 사랑을 확증하셨느니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라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그러면 이제 우리가 그의 피로 말미암아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의롭다 하심을 받았으니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더욱 그로 말미암아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진노하심에서 구원을 받을 것이니</a:t>
            </a:r>
          </a:p>
        </p:txBody>
      </p:sp>
    </p:spTree>
    <p:extLst>
      <p:ext uri="{BB962C8B-B14F-4D97-AF65-F5344CB8AC3E}">
        <p14:creationId xmlns:p14="http://schemas.microsoft.com/office/powerpoint/2010/main" val="313859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아버지의 영광으로 말미암아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그리스도를 죽은 자 가운데서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살리심과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우리로 또한 새 생명 가운데서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행하게 하려 함이라</a:t>
            </a:r>
          </a:p>
        </p:txBody>
      </p:sp>
    </p:spTree>
    <p:extLst>
      <p:ext uri="{BB962C8B-B14F-4D97-AF65-F5344CB8AC3E}">
        <p14:creationId xmlns:p14="http://schemas.microsoft.com/office/powerpoint/2010/main" val="386347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너희가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그리스도 예수를 주로 받았으니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안에서 행하되 그 안에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뿌리를 박으며 세움을 받아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58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교훈을 받은 대로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믿음에 굳게 서서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감사함을 넘치게 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107</Words>
  <Application>Microsoft Office PowerPoint</Application>
  <PresentationFormat>On-screen Show (4:3)</PresentationFormat>
  <Paragraphs>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Dotum</vt:lpstr>
      <vt:lpstr>굴림</vt:lpstr>
      <vt:lpstr>Malgun Gothic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2017-01-29T16:17:02Z</dcterms:modified>
</cp:coreProperties>
</file>