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372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3814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248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무릇 그리스도 예수와 합하여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세례를 받은 우리는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죽으심과 합하여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세례를 받은 줄을 알지 못하느냐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우리가 그의 죽으심과 합하여 세례를 받음으로 그와 함께 장사되었나니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아버지의 영광으로 말미암아 그리스도를 죽은 자 가운데서 살리심과 같이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우리로 또한 새 생명 가운데서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행하게 하려 함이라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만일 우리가 그의 죽으심과 같은 모양으로 연합한 자가 되었으면 또한 그의 부활과 같은 모양으로 연합한 자도 되리라</a:t>
            </a:r>
          </a:p>
        </p:txBody>
      </p:sp>
    </p:spTree>
    <p:extLst>
      <p:ext uri="{BB962C8B-B14F-4D97-AF65-F5344CB8AC3E}">
        <p14:creationId xmlns:p14="http://schemas.microsoft.com/office/powerpoint/2010/main" val="379960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알거니와 우리의 옛 사람이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예수와 함께 십자가에 못 박힌 것은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죄의 몸이 죽어 다시는 우리가 죄에게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종 노릇 하지 아니하려 함이니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죽은 자가 죄에서 벗어나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의롭다 하심을 얻었음이라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188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만일 우리가 그리스도와 함께 죽었으면 또한 그와 함께 살 줄을 믿노니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그리스도께서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죽은 자 가운데서 살아나셨으매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다시 죽지 아니하시고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45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사망이 다시 그를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주장하지 못할 줄을 앎이로다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134</Words>
  <Application>Microsoft Office PowerPoint</Application>
  <PresentationFormat>On-screen Show (4:3)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Dotum</vt:lpstr>
      <vt:lpstr>굴림</vt:lpstr>
      <vt:lpstr>Malgun Gothic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2017-01-29T16:22:51Z</dcterms:modified>
</cp:coreProperties>
</file>