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72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218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87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8184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대답하여 이르시되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진실로 진실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로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네게 이르노니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사람이 거듭나지 아니하면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 나라를 볼 수 없느니라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니고데모가 이르되 사람이 늙으면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어떻게 날 수 있사옵나이까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두 번째 모태에 들어갔다가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날 수 있사옵나이까 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대답하시되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진실로 진실로 네게 이르노니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사람이 물과 성령으로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나지 아니하면 하나님의 나라에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들어갈 수 없느니라</a:t>
            </a:r>
          </a:p>
        </p:txBody>
      </p:sp>
    </p:spTree>
    <p:extLst>
      <p:ext uri="{BB962C8B-B14F-4D97-AF65-F5344CB8AC3E}">
        <p14:creationId xmlns:p14="http://schemas.microsoft.com/office/powerpoint/2010/main" val="460261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육으로 난 것은 육이요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영으로 난 것은 영이니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네게 거듭나야 하겠다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하는 말을 놀랍게 여기지 말라</a:t>
            </a:r>
          </a:p>
        </p:txBody>
      </p:sp>
    </p:spTree>
    <p:extLst>
      <p:ext uri="{BB962C8B-B14F-4D97-AF65-F5344CB8AC3E}">
        <p14:creationId xmlns:p14="http://schemas.microsoft.com/office/powerpoint/2010/main" val="133507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무릇 그리스도 예수와 합하여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세례를 받은 우리는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죽으심과 합하여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세례를 받은 줄을 알지 못하느냐</a:t>
            </a:r>
          </a:p>
        </p:txBody>
      </p:sp>
    </p:spTree>
    <p:extLst>
      <p:ext uri="{BB962C8B-B14F-4D97-AF65-F5344CB8AC3E}">
        <p14:creationId xmlns:p14="http://schemas.microsoft.com/office/powerpoint/2010/main" val="310126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우리가 그의 죽으심과 합하여 세레를 받음으로 그와 함께 장사되었나니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아버지의 영광으로 말미암아 그리스도를 죽은 자 가운데서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살리심과 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44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우리로 또한 새 생명 가운데서 행하게 하려 함이라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124</Words>
  <Application>Microsoft Office PowerPoint</Application>
  <PresentationFormat>On-screen Show (4:3)</PresentationFormat>
  <Paragraphs>35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Dotum</vt:lpstr>
      <vt:lpstr>굴림</vt:lpstr>
      <vt:lpstr>Malgun Gothic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2017-01-29T16:27:38Z</dcterms:modified>
</cp:coreProperties>
</file>