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943" autoAdjust="0"/>
  </p:normalViewPr>
  <p:slideViewPr>
    <p:cSldViewPr snapToGrid="0">
      <p:cViewPr varScale="1">
        <p:scale>
          <a:sx n="97" d="100"/>
          <a:sy n="97" d="100"/>
        </p:scale>
        <p:origin x="18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046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4204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92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성찬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때가 이르매 예수께서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사도들과 함께 앉으사 이르시되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고난을 받기 전에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너희와 함께 이 유월절 먹기를 원하고 원하였노라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397E2E6-FCC1-A6DD-0E61-971DD7F3C8B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성찬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너희에게 이르노니 내가 이제부터 하나님의 나라가 임할 때까지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포도나무에서 난 것을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다시 마시지 아니하리라 하시고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D754FFA-AFAE-669C-DD76-E73A5F6B670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성찬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떡을 가져 감사 기도 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떼어 그들에게 주시며 이르시되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이것은 너희를 위하여 주는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몸이라 너희가 이를 행하여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기념하라 하시고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C52FFE7-9E52-2E37-8618-7DB54B7322E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성찬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231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저녁 먹은 후에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잔도 그와 같이 하여 이르시되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잔은 내 피로 세우는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새 언약이니 곧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너희를 위하여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붓는 것이라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DDEF503-9B56-DF15-BABD-7D9B2D2BB2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성찬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5840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116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2024-02-04T15:06:45Z</dcterms:modified>
</cp:coreProperties>
</file>