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833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0295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3509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611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2024-01-07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93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새해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주께서 옛적에 땅의 기초를 놓으셨사오며 하늘도 주의 손으로 지으신 바니이다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천지는 없어지려니와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영존하시겠고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03CFBF31-EC71-E6EA-D034-0676DDD1704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그것들은 다 옷 같이 낡으리니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의복 같이 바꾸시면 바뀌려니와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주는 한결같으시고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연대는 무궁하리이다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BBA7C84-4370-2858-353E-0CC24203963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이전 일을 기억하지 말며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옛날 일을 생각하지 말라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내가 새 일을 행하리니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이제 나타낼 것이라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0FEAAE5-06B2-F114-1D89-FE77326A42E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32047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너희는 유혹의 욕심을 따라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썩어져 가는 구습을 따르는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옛 사람을 벗어 버리고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너희의 심령이 새롭게 되어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하나님을 따라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의와 진리의 거룩함으로 지으심을 받은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 사람을 입으라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69379A4-FF19-0D25-D861-AD8EDC21F27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13534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그런즉 누구든지 그리스도 안에 있으면 새로운 피조물이라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이전 것은 지나갔으니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보라 새 것이 되었도다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39E7E92-D5D7-B6A4-283E-8454D0C26D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9966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계명을 너희에게 주노니 서로 사랑하라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너희를 사랑한 것 같이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너희도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서로 사랑하라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73F22783-8882-18C0-3832-88F063A4598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93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새해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2264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154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2024-01-07T14:50:29Z</dcterms:modified>
</cp:coreProperties>
</file>