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84" d="100"/>
          <a:sy n="84" d="100"/>
        </p:scale>
        <p:origin x="909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52886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44936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23739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1838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72416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858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2017-01-29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사람의 방언과 천사의 말을 할지라도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사랑이 없으면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소리 나는 구리와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울리는 꽹과리가 되고</a:t>
            </a: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예언하는 능력이 있어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비밀과 모든 지식을 알고</a:t>
            </a:r>
            <a:r>
              <a:rPr kumimoji="1" lang="en-US" altLang="ko-KR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 </a:t>
            </a: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산을 옮길 만한 모든 믿음이 있을지라도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사랑이 없으면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아무 것도 아니요 </a:t>
            </a: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내게 있는 모든 것으로 구제하고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또 내 몸을 불사르게 내줄지라도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1508105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사랑이 없으면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내게 아무 유익이 없느니라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633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사랑은 오래 참고 사랑은 온유하며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시기하지 아니하며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사랑은 자랑하지 아니하며 교만하지 아니하며</a:t>
            </a:r>
          </a:p>
        </p:txBody>
      </p:sp>
    </p:spTree>
    <p:extLst>
      <p:ext uri="{BB962C8B-B14F-4D97-AF65-F5344CB8AC3E}">
        <p14:creationId xmlns:p14="http://schemas.microsoft.com/office/powerpoint/2010/main" val="403262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무례히 행하지 아니하며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자기의 유익을 구하지 아니하며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성내지 아니하며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악한 것을 생각하지 아니하며 불의를 기뻐하지 아니하며</a:t>
            </a:r>
          </a:p>
        </p:txBody>
      </p:sp>
    </p:spTree>
    <p:extLst>
      <p:ext uri="{BB962C8B-B14F-4D97-AF65-F5344CB8AC3E}">
        <p14:creationId xmlns:p14="http://schemas.microsoft.com/office/powerpoint/2010/main" val="38060608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진리와 함께 기뻐하고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모든 것을 참으며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믿으며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바라며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모든 것을 견디느니라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965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사랑은 언제까지나 떨어지지 아니하되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예언도 폐하고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방언도 그치고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지식도 폐하리라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  <a:sym typeface="Wingdings" panose="05000000000000000000" pitchFamily="2" charset="2"/>
              </a:rPr>
              <a:t></a:t>
            </a:r>
            <a:endParaRPr kumimoji="1" lang="ko-KR" altLang="en-US" sz="46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6754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655064"/>
            <a:ext cx="9144000" cy="3631763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(</a:t>
            </a:r>
            <a:r>
              <a:rPr kumimoji="1" lang="ko-KR" altLang="en-US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다같이</a:t>
            </a:r>
            <a:r>
              <a:rPr kumimoji="1" lang="en-US" altLang="ko-KR" sz="4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)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그런즉 믿음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소망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 </a:t>
            </a: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사랑</a:t>
            </a:r>
            <a:r>
              <a:rPr kumimoji="1" lang="en-US" altLang="ko-KR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,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이 세 가지는 항상 있을 것인데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중의 제일은 사랑이라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  <a:endParaRPr kumimoji="1" lang="en-US" altLang="ko-KR" sz="4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591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142</Words>
  <Application>Microsoft Office PowerPoint</Application>
  <PresentationFormat>On-screen Show (4:3)</PresentationFormat>
  <Paragraphs>43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돋움</vt:lpstr>
      <vt:lpstr>굴림</vt:lpstr>
      <vt:lpstr>맑은 고딕</vt:lpstr>
      <vt:lpstr>Arial</vt:lpstr>
      <vt:lpstr>Calibri</vt:lpstr>
      <vt:lpstr>Wingdings</vt:lpstr>
      <vt:lpstr>한컴바탕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2</cp:revision>
  <dcterms:created xsi:type="dcterms:W3CDTF">2017-01-08T15:11:26Z</dcterms:created>
  <dcterms:modified xsi:type="dcterms:W3CDTF">2017-01-29T20:39:55Z</dcterms:modified>
</cp:coreProperties>
</file>