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2886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4936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2373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1838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7241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사람의 방언과 천사의 말을 할지라도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사랑이 없으면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소리 나는 구리와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울리는 꽹과리가 되고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예언하는 능력이 있어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비밀과 모든 지식을 알고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산을 옮길 만한 모든 믿음이 있을지라도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사랑이 없으면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아무 것도 아니요 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내게 있는 모든 것으로 구제하고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내 몸을 불사르게 내줄지라도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사랑이 없으면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아무 유익이 없느니라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63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사랑은 오래 참고 사랑은 온유하며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시기하지 아니하며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사랑은 자랑하지 아니하며 교만하지 아니하며</a:t>
            </a:r>
          </a:p>
        </p:txBody>
      </p:sp>
    </p:spTree>
    <p:extLst>
      <p:ext uri="{BB962C8B-B14F-4D97-AF65-F5344CB8AC3E}">
        <p14:creationId xmlns:p14="http://schemas.microsoft.com/office/powerpoint/2010/main" val="403262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무례히 행하지 아니하며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자기의 유익을 구하지 아니하며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성내지 아니하며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악한 것을 생각하지 아니하며 불의를 기뻐하지 아니하며</a:t>
            </a:r>
          </a:p>
        </p:txBody>
      </p:sp>
    </p:spTree>
    <p:extLst>
      <p:ext uri="{BB962C8B-B14F-4D97-AF65-F5344CB8AC3E}">
        <p14:creationId xmlns:p14="http://schemas.microsoft.com/office/powerpoint/2010/main" val="380606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진리와 함께 기뻐하고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것을 참으며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것을 믿으며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것을 바라며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것을 견디느니라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965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사랑은 언제까지나 떨어지지 아니하되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예언도 폐하고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방언도 그치고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지식도 폐하리라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754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그런즉 믿음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소망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 세 가지는 항상 있을 것인데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중의 제일은 사랑이라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142</Words>
  <Application>Microsoft Office PowerPoint</Application>
  <PresentationFormat>On-screen Show (4:3)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2017-01-29T20:39:55Z</dcterms:modified>
</cp:coreProperties>
</file>