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8669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78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5/7/2023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9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79204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E3769A5-55CC-456C-B4C1-8A5FB2631E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92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486009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01354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918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820277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2254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2023-05-07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2023-05-07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2023-05-07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2023-05-07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2023-05-07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2023-05-07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2023-05-07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2023-05-07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2023-05-07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2023-05-07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2023-05-07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2023-05-07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3" name="Rectangle 95"/>
          <p:cNvSpPr>
            <a:spLocks noChangeArrowheads="1"/>
          </p:cNvSpPr>
          <p:nvPr/>
        </p:nvSpPr>
        <p:spPr bwMode="auto">
          <a:xfrm>
            <a:off x="0" y="642918"/>
            <a:ext cx="4800600" cy="1219200"/>
          </a:xfrm>
          <a:prstGeom prst="rect">
            <a:avLst/>
          </a:pr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4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0" y="642918"/>
            <a:ext cx="4429124" cy="10156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ko-KR" altLang="en-US" sz="6000" b="1" i="0" u="none" strike="noStrike" kern="1200" cap="none" spc="50" normalizeH="0" baseline="0" noProof="0" dirty="0">
                <a:ln w="13500">
                  <a:solidFill>
                    <a:srgbClr val="4F81BD">
                      <a:shade val="2500"/>
                      <a:alpha val="6500"/>
                    </a:srgbClr>
                  </a:solidFill>
                  <a:prstDash val="solid"/>
                </a:ln>
                <a:solidFill>
                  <a:srgbClr val="4F81BD">
                    <a:tint val="3000"/>
                    <a:alpha val="95000"/>
                  </a:srgb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  <a:uLnTx/>
                <a:uFillTx/>
                <a:latin typeface="맑은 고딕"/>
                <a:ea typeface="맑은 고딕" panose="020B0503020000020004" pitchFamily="34" charset="-127"/>
                <a:cs typeface="Arial" pitchFamily="34" charset="0"/>
              </a:rPr>
              <a:t>교독문 </a:t>
            </a:r>
            <a:endParaRPr kumimoji="1" lang="ko-KR" altLang="en-US" sz="7200" b="1" i="0" u="none" strike="noStrike" kern="1200" cap="none" spc="50" normalizeH="0" baseline="0" noProof="0" dirty="0">
              <a:ln w="13500">
                <a:solidFill>
                  <a:srgbClr val="4F81BD">
                    <a:shade val="2500"/>
                    <a:alpha val="6500"/>
                  </a:srgbClr>
                </a:solidFill>
                <a:prstDash val="solid"/>
              </a:ln>
              <a:solidFill>
                <a:srgbClr val="4F81BD">
                  <a:tint val="3000"/>
                  <a:alpha val="95000"/>
                </a:srgb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  <a:uLnTx/>
              <a:uFillTx/>
              <a:latin typeface="맑은 고딕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0" y="2565398"/>
            <a:ext cx="4568588" cy="1784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97</a:t>
            </a:r>
            <a:r>
              <a:rPr kumimoji="1" lang="ko-KR" altLang="en-US" sz="50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번</a:t>
            </a:r>
            <a:endParaRPr kumimoji="1" lang="en-US" altLang="ko-KR" sz="5000" b="1" dirty="0">
              <a:solidFill>
                <a:srgbClr val="800080"/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marL="0" marR="0" lvl="0" indent="0" algn="ctr" defTabSz="914400" rtl="0" eaLnBrk="1" fontAlgn="base" latinLnBrk="1" hangingPunct="1">
              <a:lnSpc>
                <a:spcPct val="125000"/>
              </a:lnSpc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(</a:t>
            </a:r>
            <a:r>
              <a:rPr kumimoji="1" lang="ko-KR" altLang="en-US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청년주일</a:t>
            </a:r>
            <a:r>
              <a:rPr kumimoji="1" lang="en-US" altLang="ko-KR" sz="4400" b="1" dirty="0">
                <a:solidFill>
                  <a:srgbClr val="800080"/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)</a:t>
            </a:r>
            <a:endParaRPr kumimoji="1" lang="en-US" altLang="ko-KR" sz="4400" b="1" i="0" u="none" strike="noStrike" kern="1200" cap="none" spc="0" normalizeH="0" baseline="0" noProof="0" dirty="0">
              <a:ln>
                <a:noFill/>
              </a:ln>
              <a:solidFill>
                <a:srgbClr val="800080"/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pic>
        <p:nvPicPr>
          <p:cNvPr id="8" name="그림 7" descr="성경책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68588" y="0"/>
            <a:ext cx="4572000" cy="685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81983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너는 청년의 때에 너의 창조주를 기억하라 곧 곤고한 날이 이르기 전에</a:t>
            </a:r>
            <a:endParaRPr kumimoji="1" lang="en-US" altLang="ko-KR" sz="3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나는 아무 낙이 없다고 할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해들이 가깝기 전에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해와 빛과 달과 별들이 어둡기 전에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비 뒤에 구름이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다시 일어나기 전에 그리하라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청년이여 네 어린 때를 즐거워하며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네 청년의 날들을 마음에 기뻐하여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마음에 원하는 길들과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네 눈이 보는 대로 행하라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그러나 하나님이 이 모든 일로 말미암아 너를 심판하실 줄 알라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0967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여호와를 경외하는 것이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지식의 근본이거늘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미련한 자는 지혜와 훈계를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멸시하느니라 </a:t>
            </a:r>
          </a:p>
        </p:txBody>
      </p:sp>
    </p:spTree>
    <p:extLst>
      <p:ext uri="{BB962C8B-B14F-4D97-AF65-F5344CB8AC3E}">
        <p14:creationId xmlns:p14="http://schemas.microsoft.com/office/powerpoint/2010/main" val="3517619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청년이 무엇으로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그의 행실을 깨끗하게 하리이까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800219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주의 말씀만 지킬 따름이니이다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641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또한 너는 청년의 정욕을 피하고</a:t>
            </a:r>
            <a:endParaRPr kumimoji="1" lang="en-US" altLang="ko-KR" sz="3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주를 깨끗한 마음으로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부르는 자들과 함께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의와 믿음과 사랑과 화평을 따르라</a:t>
            </a:r>
          </a:p>
        </p:txBody>
      </p:sp>
    </p:spTree>
    <p:extLst>
      <p:ext uri="{BB962C8B-B14F-4D97-AF65-F5344CB8AC3E}">
        <p14:creationId xmlns:p14="http://schemas.microsoft.com/office/powerpoint/2010/main" val="40547990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주의 권능의 날에 주의 백성이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거룩한 옷을 입고 즐거이 헌신하니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새벽 이슬 같은 주의 청년들이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주께 나오는도다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837077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131</Words>
  <Application>Microsoft Office PowerPoint</Application>
  <PresentationFormat>On-screen Show (4:3)</PresentationFormat>
  <Paragraphs>38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돋움</vt:lpstr>
      <vt:lpstr>굴림</vt:lpstr>
      <vt:lpstr>맑은 고딕</vt:lpstr>
      <vt:lpstr>한컴바탕</vt:lpstr>
      <vt:lpstr>Arial</vt:lpstr>
      <vt:lpstr>Calibri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3</cp:revision>
  <dcterms:created xsi:type="dcterms:W3CDTF">2017-01-08T15:11:26Z</dcterms:created>
  <dcterms:modified xsi:type="dcterms:W3CDTF">2023-05-07T13:43:24Z</dcterms:modified>
</cp:coreProperties>
</file>