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6970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5904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6358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할렐루야 내 영혼아 여호와를 찬양하라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생전에 여호와를 찬양하며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평생에 내 하나님을 찬송하리로다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귀인들을 의지하지 말며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도울 힘이 없는 인생도 의지하지 말지니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호흡이 끊어지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흙으로 돌아가서 그 날에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생각이 소멸하리로다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야곱의 하나님을 자기의 도움으로 삼으며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 자기 하나님에게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자기의 소망을 두는 자는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복이 있도다</a:t>
            </a:r>
          </a:p>
        </p:txBody>
      </p:sp>
    </p:spTree>
    <p:extLst>
      <p:ext uri="{BB962C8B-B14F-4D97-AF65-F5344CB8AC3E}">
        <p14:creationId xmlns:p14="http://schemas.microsoft.com/office/powerpoint/2010/main" val="897032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여호와는 천지와 바다와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중의 만물을 지으시며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영원히 진실함을 지키시며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억눌린 사람들을 위해 정의로 심판하시며 주린 자들에게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먹을 것을 주시는 이시로다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749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여호와께서는 갇힌 자들에게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자유를 주시는도다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맹인들의 눈을 여시며 여호와께서 비굴한 자들을 일으키시며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여호와께서 의인들을 사랑하시며 여호와께서 나그네들을 보호하시며 고아와 과부를 붙드시고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악인들의 길은 굽게 하시는도다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713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103</Words>
  <Application>Microsoft Office PowerPoint</Application>
  <PresentationFormat>On-screen Show (4:3)</PresentationFormat>
  <Paragraphs>28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Dotum</vt:lpstr>
      <vt:lpstr>굴림</vt:lpstr>
      <vt:lpstr>Malgun Gothic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2017-01-29T20:59:02Z</dcterms:modified>
</cp:coreProperties>
</file>