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702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8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7533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56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여호와를 찬송하리니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높고 영화로우심이요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말과 그 탄 자를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바다에 던지셨음이로다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나의 힘이요 노래시며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구원이시로다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나의 하나님이시니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그를 찬송할 것이요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주의 오른손이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권능으로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광을 나타내시니이다 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주의 오른손이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원수를 부수시니이다</a:t>
            </a:r>
          </a:p>
        </p:txBody>
      </p:sp>
    </p:spTree>
    <p:extLst>
      <p:ext uri="{BB962C8B-B14F-4D97-AF65-F5344CB8AC3E}">
        <p14:creationId xmlns:p14="http://schemas.microsoft.com/office/powerpoint/2010/main" val="94408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시온의 포로를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돌려 보내실 때에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우리는 꿈꾸는 것 같았도다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때에 우리 입에는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웃음이 가득하고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혀에는 찬양이 찼었도다</a:t>
            </a:r>
          </a:p>
        </p:txBody>
      </p:sp>
    </p:spTree>
    <p:extLst>
      <p:ext uri="{BB962C8B-B14F-4D97-AF65-F5344CB8AC3E}">
        <p14:creationId xmlns:p14="http://schemas.microsoft.com/office/powerpoint/2010/main" val="2435495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때에 뭇 나라 가운데에서 말하기를 여호와께서 그들을 위하여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큰 일을 행하셨다 하였도다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우리를 위하여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큰 일을 행하셨으니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우리는 기쁘도다</a:t>
            </a:r>
          </a:p>
        </p:txBody>
      </p:sp>
    </p:spTree>
    <p:extLst>
      <p:ext uri="{BB962C8B-B14F-4D97-AF65-F5344CB8AC3E}">
        <p14:creationId xmlns:p14="http://schemas.microsoft.com/office/powerpoint/2010/main" val="367977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흑암에 행하던 백성이 큰 빛을 보고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사망의 그늘진 땅에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거주하던 자에게 빛이 비치도다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651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이 나라를 창성하게 하시며 나의 기업 이스라엘이여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복이 있을지어다 </a:t>
            </a:r>
            <a:r>
              <a:rPr kumimoji="1" lang="ko-KR" altLang="en-US" sz="4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하실 것임이라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121</Words>
  <Application>Microsoft Office PowerPoint</Application>
  <PresentationFormat>On-screen Show (4:3)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Dotum</vt:lpstr>
      <vt:lpstr>굴림</vt:lpstr>
      <vt:lpstr>Malgun Gothic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2017-01-29T21:04:39Z</dcterms:modified>
</cp:coreProperties>
</file>