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1906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862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82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448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958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745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종교개혁주일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7902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힘이신 여호와여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주를 사랑하나이다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나의 반석이시요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요새시요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건지시는 이시요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367F3EC-50EF-13C3-C602-957E0C6092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하나님이시요 내가 그 안에 피할 나의 바위시요 나의 방패시요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구원의 뿔이시요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산성이시로다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CE7AFB2-CC2C-0450-D363-3110D758DF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이르시되 오히려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말씀을 듣고 지키는 자가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복이 있느니라 하시니라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복음을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부끄러워하지 아니하노니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672E553-E10C-EDDC-8D8C-0FC66A722C2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060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복음은 모든 믿는 자에게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구원을 주시는 하나님의 능력이 됨이라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먼저는 유대인에게요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그리고 헬라인에게로다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642F8A2-13B4-4535-1DA9-4B85CF3E5D0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675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복음에는 하나님의 의가 나타나서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믿음으로 믿음에 이르게 하나니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기록된 바 오직 의인은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믿음으로 말미암아 살리라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함과 같으니라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898FC4E-FCA4-70F1-4C90-52C1A0FACB1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514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내 말에 거하면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참으로 내 제자가 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진리를 알지니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진리가 너희를 자유롭게 하리라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EB51592-E061-491D-BF0C-F8316F2114A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103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 예수 그리스도로 말미암아 우리에게 승리를 주시는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하나님께 감사하노니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내 사랑하는 형제들아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견실하며 흔들리지 말고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4D880E8-1616-58B6-161D-448E7039D17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54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항상 주의 일에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더욱 힘쓰는 자들이 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3F9770-A7E6-E58B-16D8-5FC5BE14F3C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종교개혁주일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179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2023-10-29T14:35:13Z</dcterms:modified>
</cp:coreProperties>
</file>