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9205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18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16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45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558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감사절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862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우리 하나님을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찬양하는 일이 선함이여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찬송하는 일이 아름답고 마땅하도다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예루살렘을 세우시며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이스라엘의 흩어진 자들을 모으시며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EB245F3-E670-3B9D-46E1-06669D85920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상심한 자들을 고치시며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그들의 상처를 싸매시는도다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별들의 수효를 세시고 그것들을 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이름대로 부르시는도다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279E0F9-5988-F7DC-A030-ECFDDECADEB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주는 위대하시며 능력이 많으시며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지혜가 무궁하시도다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겸손한 자들은 붙드시고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악인들은 땅에 엎드러뜨리시는도다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FEF0673-7F19-F7D1-A641-2F76777791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9595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감사함으로 여호와께 노래하며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수금으로 하나님께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구름으로 하늘을 덮으시며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땅을 위하여 비를 준비하시며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산에 풀이 자라게 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68B4460-2049-4454-6D2A-F64BB91FE52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8065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들짐승과 우는 까마귀 새끼에게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먹을 것을 주시는도다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말의 힘이 세다 하여 기뻐하지 아니하시며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사람의 다리가 억세다 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기뻐하지 아니하시고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EBAC674-9213-93B7-316D-248D413B3CD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5444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자기를 경외하는 자들과 그의 인자하심을 바라는 자들을 기뻐하시는도다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F760C07-7F00-2FE6-ABC9-76612885A7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154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2023-11-19T15:49:07Z</dcterms:modified>
</cp:coreProperties>
</file>