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66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690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이에 제자들에게 이르시되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추수할 것은 많되 일꾼이 적으니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추수하는 주인에게 청하여 추수할 일꾼들을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보내 주소서 하라 하시니라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또한 우리를 새 언약의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일꾼 되기에 만족하게 하셨으니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율법 조문으로 하지 아니하고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영으로 함이니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율법 조문은 죽이는 것이요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영은 살리는 것이니라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능하게 하신 그리스도 예수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주께 내가 감사함은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충성되이 여겨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직분을 맡기심이니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주의 은혜가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그리스도 예수 안에 있는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믿음과 사랑과 함께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넘치도록 풍성하였도다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7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주인이 이르되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잘하였도다 착하고 충성된 종아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적은 일에 충성하였으매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많은 것을 네게 맡기리니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주인의 즐거움에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참여할지어다 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5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그리고 맡은 자들에게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구할 것은 충성이니라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111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2017-02-05T04:29:41Z</dcterms:modified>
</cp:coreProperties>
</file>