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8535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1388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 각 사람에게 그리스도의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선물의 분량대로 은혜를 주셨나니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그가 어떤 사람은 사도로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,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어떤 사람은 선지자로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,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어떤 사람은 복음 전하는 자로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,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어떤 사람은 목사와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교사로 삼으셨으니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이는 성도를 온전하게 하여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봉사의 일을 하게 하며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그리스도의 몸을 세우려 하심이라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우리가 다 하나님의 아들을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믿는 것과 아는 일에 하나가 되어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온전한 사람을 이루어 그리스도의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장성한 분량이 충만한 데까지 이르리니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오직 사랑 안에서 참된 것을 하여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범사에 그에게까지 자랄지라</a:t>
            </a:r>
          </a:p>
        </p:txBody>
      </p:sp>
    </p:spTree>
    <p:extLst>
      <p:ext uri="{BB962C8B-B14F-4D97-AF65-F5344CB8AC3E}">
        <p14:creationId xmlns:p14="http://schemas.microsoft.com/office/powerpoint/2010/main" val="1864371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그에게서 온 몸이 각 마디를 통하여 도움을 받음으로 연결되고 결합되어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각 지체의 분량대로 역사하여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 몸을 자라게 하며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사랑 안에서 스스로 세우느니라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en-US" altLang="ko-KR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610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98</Words>
  <Application>Microsoft Office PowerPoint</Application>
  <PresentationFormat>On-screen Show (4:3)</PresentationFormat>
  <Paragraphs>24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돋움</vt:lpstr>
      <vt:lpstr>굴림</vt:lpstr>
      <vt:lpstr>맑은 고딕</vt:lpstr>
      <vt:lpstr>Arial</vt:lpstr>
      <vt:lpstr>Calibri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2</cp:revision>
  <dcterms:created xsi:type="dcterms:W3CDTF">2017-01-08T15:11:26Z</dcterms:created>
  <dcterms:modified xsi:type="dcterms:W3CDTF">2017-02-05T04:32:48Z</dcterms:modified>
</cp:coreProperties>
</file>