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4749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7438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161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2375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집 우리 여호와의 성전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우리 하나님의 성전 뜰에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서 있는 너희여 여호와를 찬송하라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여호와는 선하시며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이름이 아름다우니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이름을 찬양하라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주를 위하여 거하실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성전을 건축하였사오니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영원히 계실 처소로소이다 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우리가 그의 계신 곳으로 들어가서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발등상 앞에서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엎드려 예배하리로다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문들아 너희 머리를 들지어다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영원한 문들아 들릴지어다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영광의 왕이 들어가시리로다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799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그러나 나의 하나님 여호와여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종의 기도와 간구를 돌아보시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며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종이 주 앞에서 부르짖는 것과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비는 기도를 들으시옵소서</a:t>
            </a:r>
          </a:p>
        </p:txBody>
      </p:sp>
    </p:spTree>
    <p:extLst>
      <p:ext uri="{BB962C8B-B14F-4D97-AF65-F5344CB8AC3E}">
        <p14:creationId xmlns:p14="http://schemas.microsoft.com/office/powerpoint/2010/main" val="41371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곧 그들을 나의 성산으로 인도하여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기도하는 내 집에서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그들을 기쁘게 할 것이며</a:t>
            </a:r>
          </a:p>
        </p:txBody>
      </p:sp>
    </p:spTree>
    <p:extLst>
      <p:ext uri="{BB962C8B-B14F-4D97-AF65-F5344CB8AC3E}">
        <p14:creationId xmlns:p14="http://schemas.microsoft.com/office/powerpoint/2010/main" val="2793401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그들의 번제와 희생을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제단에서 기꺼이 받게 되리니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내 집은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만민이 기도하는 집이라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일컬음이 될 것임이라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64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여호와는 그 성전에 계시니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온 땅은 그 앞에서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잠잠할지니라 하시니라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131</Words>
  <Application>Microsoft Office PowerPoint</Application>
  <PresentationFormat>On-screen Show (4:3)</PresentationFormat>
  <Paragraphs>40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2017-02-05T04:37:27Z</dcterms:modified>
</cp:coreProperties>
</file>