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7" r:id="rId2"/>
    <p:sldId id="258" r:id="rId3"/>
    <p:sldId id="260" r:id="rId4"/>
    <p:sldId id="261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2/4/2017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9767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27394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2017-02-04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온 땅이여 여호와께 노래하며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구원을 날마다 선포할지어다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영광을 모든 민족 중에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기이한 행적을 만민 중에 선포할지어다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여호와는 위대하시니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극진히 찬양할 것이요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모든 신보다 경외할 것임이여</a:t>
            </a:r>
            <a:endParaRPr kumimoji="1" lang="en-US" altLang="ko-KR" sz="3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예수께서 또 이르시되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너희에게 평강이 있을지어다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아버지께서 나를 보내신 것같이 나도 너희를 보내노라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그러므로 너희는 가서 모든 민족을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제자로 삼아 아버지와 아들과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성령의 이름으로 세례를 베풀고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너희에게 분부한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모든 것을 가르쳐 지키게 하라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12822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볼지어다 내가 세상 끝날까지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너희와 항상 함께 있으리라 하시니라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오직 성령이 너희에게 임하시면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너희가 권능을 받고</a:t>
            </a: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en-US" altLang="ko-KR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876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예루살렘과 온 유대와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사마리아와 땅 끝까지 이르러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증인이 되리라 하시니라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106</Words>
  <Application>Microsoft Office PowerPoint</Application>
  <PresentationFormat>On-screen Show (4:3)</PresentationFormat>
  <Paragraphs>30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돋움</vt:lpstr>
      <vt:lpstr>굴림</vt:lpstr>
      <vt:lpstr>맑은 고딕</vt:lpstr>
      <vt:lpstr>Arial</vt:lpstr>
      <vt:lpstr>Calibri</vt:lpstr>
      <vt:lpstr>Wingdings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2017-02-05T04:41:28Z</dcterms:modified>
</cp:coreProperties>
</file>