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2355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33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156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79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율례들의 도를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가르치소서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끝까지 지키리이다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나로 하여금 깨닫게 하여 주소서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주의 법을 준행하며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전심으로 지키리이다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말씀의 맛이 내게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 그리 단지요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입에 꿀보다 더 다니이다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법도들로 말미암아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명철하게 되었으므로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거짓 행위를 미워하나이다</a:t>
            </a:r>
          </a:p>
        </p:txBody>
      </p:sp>
    </p:spTree>
    <p:extLst>
      <p:ext uri="{BB962C8B-B14F-4D97-AF65-F5344CB8AC3E}">
        <p14:creationId xmlns:p14="http://schemas.microsoft.com/office/powerpoint/2010/main" val="271520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말씀은 내 발에 등이요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길에 빛이니이다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의로운 규례들을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지키기로 맹세하고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굳게 정하였나이다</a:t>
            </a:r>
          </a:p>
        </p:txBody>
      </p:sp>
    </p:spTree>
    <p:extLst>
      <p:ext uri="{BB962C8B-B14F-4D97-AF65-F5344CB8AC3E}">
        <p14:creationId xmlns:p14="http://schemas.microsoft.com/office/powerpoint/2010/main" val="173499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성경에서 영생을 얻는 줄 생각하고 성경을 연구하거니와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성경이 곧 내게 대하여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증언하는 것이니라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6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성경은 하나님의 감동으로 된 것으로 교훈과 책망과 바르게 함과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의로 교육하기에 유익하니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하나님의 사람으로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온전하게 하며 모든 선한 일을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행할 능력을 갖추게 하려 함이라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8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108</Words>
  <Application>Microsoft Office PowerPoint</Application>
  <PresentationFormat>On-screen Show (4:3)</PresentationFormat>
  <Paragraphs>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2017-02-05T04:46:01Z</dcterms:modified>
</cp:coreProperties>
</file>