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3092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107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이는 곧 너희의 하나님 여호와께서 너희에게 가르치라고 명하신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명령과 규례와 법도라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너희가 건너가서 차지할 땅에서 행할 것이니 곧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아들과 네 손자들이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평생에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하나님 여호와를 경외하며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너희에게 명한 그 모든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규례와 명령을 지키게 하기 위한 것이며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또 네 날을 장구하게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하기 위한 것이라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이스라엘아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듣고 삼가 그것을 행하라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그리하면 네가 복을 받고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조상들의 하나님 여호와께서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네게 허락하심 같이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젖과 꿀이 흐르는 땅에서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네가 크게 번성하리라</a:t>
            </a:r>
          </a:p>
        </p:txBody>
      </p:sp>
    </p:spTree>
    <p:extLst>
      <p:ext uri="{BB962C8B-B14F-4D97-AF65-F5344CB8AC3E}">
        <p14:creationId xmlns:p14="http://schemas.microsoft.com/office/powerpoint/2010/main" val="8543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이스라엘아 들으라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하나님 여호와는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오직 유일한 여호와이시니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너는 마음을 다하고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뜻을 다하고 힘을 다하여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하나님 여호와를 사랑하라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951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96</Words>
  <Application>Microsoft Office PowerPoint</Application>
  <PresentationFormat>On-screen Show (4:3)</PresentationFormat>
  <Paragraphs>26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2017-02-05T04:49:33Z</dcterms:modified>
</cp:coreProperties>
</file>