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3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810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983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505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4913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2023-11-26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90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115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 err="1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구주강림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43703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성문으로 나아가라 나아가라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백성이 올 길을 닦으라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큰 길을 수축하고 수축하라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돌을 제하라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만민을 위하여 기치를 들라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DEC3260-DDB8-93BA-B086-2A0234A9920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땅 끝까지 선포하시되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딸 시온에게 이르라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보라 네 구원이 이르렀느니라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보라 상급이 그에게 있고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보응이 그 앞에 있느니라 하셨느니라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4B3A3EE-F67E-5A1E-FE8D-5500F8B93DB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사람들이 너를 일컬어 거룩한 백성이라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구속하신 자라 하겠고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너를 일컬어 찾은 바 된 자요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버림 받지 아니한 성읍이라 하리라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10683A7-F896-E02D-E658-9E2EBF9820F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4541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선지자 이사야의 책에 쓴 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광야에서 외치는 자의 소리가 있어 이르되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너희는 주의 길을 준비하라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오실 길을 곧게 하라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7369C13-6668-1AB6-CA19-02D872FDA91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85646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골짜기가 메워지고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산과 작은 산이 낮아지고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굽은 것이 곧아지고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험한 길이 평탄하여질 것이요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677AEF5-45CC-F863-F67B-0EB425EEE86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5996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육체가 하나님의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구원하심을 보리라 함과 같으니라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533B83B-EF36-7BF7-D353-3B189F9B208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162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5</cp:revision>
  <dcterms:created xsi:type="dcterms:W3CDTF">2017-01-08T15:11:26Z</dcterms:created>
  <dcterms:modified xsi:type="dcterms:W3CDTF">2023-11-26T15:39:58Z</dcterms:modified>
</cp:coreProperties>
</file>