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64" r:id="rId2"/>
    <p:sldId id="257" r:id="rId3"/>
    <p:sldId id="258" r:id="rId4"/>
    <p:sldId id="260" r:id="rId5"/>
    <p:sldId id="261" r:id="rId6"/>
    <p:sldId id="262" r:id="rId7"/>
    <p:sldId id="263" r:id="rId8"/>
    <p:sldId id="259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78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920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7920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3769A5-55CC-456C-B4C1-8A5FB2631E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06012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36667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833796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74250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560997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8589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2023-12-10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2023-12-10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2023-12-10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2023-12-10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2023-12-10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2023-12-10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2023-12-10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2023-12-10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2023-12-10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2023-12-10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2023-12-10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2023-12-10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3" name="Rectangle 95"/>
          <p:cNvSpPr>
            <a:spLocks noChangeArrowheads="1"/>
          </p:cNvSpPr>
          <p:nvPr/>
        </p:nvSpPr>
        <p:spPr bwMode="auto">
          <a:xfrm>
            <a:off x="0" y="642918"/>
            <a:ext cx="4800600" cy="12192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4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0" y="642918"/>
            <a:ext cx="4429124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6000" b="1" i="0" u="none" strike="noStrike" kern="1200" cap="none" spc="50" normalizeH="0" baseline="0" noProof="0" dirty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4F81BD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맑은 고딕"/>
                <a:ea typeface="맑은 고딕" panose="020B0503020000020004" pitchFamily="34" charset="-127"/>
                <a:cs typeface="Arial" pitchFamily="34" charset="0"/>
              </a:rPr>
              <a:t>교독문 </a:t>
            </a:r>
            <a:endParaRPr kumimoji="1" lang="ko-KR" altLang="en-US" sz="7200" b="1" i="0" u="none" strike="noStrike" kern="1200" cap="none" spc="50" normalizeH="0" baseline="0" noProof="0" dirty="0">
              <a:ln w="13500">
                <a:solidFill>
                  <a:srgbClr val="4F81BD">
                    <a:shade val="2500"/>
                    <a:alpha val="6500"/>
                  </a:srgbClr>
                </a:solidFill>
                <a:prstDash val="solid"/>
              </a:ln>
              <a:solidFill>
                <a:srgbClr val="4F81BD">
                  <a:tint val="3000"/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맑은 고딕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0" y="2565398"/>
            <a:ext cx="4568588" cy="190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117</a:t>
            </a:r>
            <a:r>
              <a:rPr kumimoji="1" lang="ko-KR" altLang="en-US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번</a:t>
            </a:r>
            <a:endParaRPr kumimoji="1" lang="en-US" altLang="ko-KR" sz="5000" b="1" dirty="0">
              <a:solidFill>
                <a:srgbClr val="800080"/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(</a:t>
            </a:r>
            <a:r>
              <a:rPr kumimoji="1" lang="ko-KR" altLang="en-US" sz="4400" b="1" dirty="0" err="1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구주강림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 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3)</a:t>
            </a:r>
            <a:endParaRPr kumimoji="1" lang="en-US" altLang="ko-KR" sz="4400" b="1" i="0" u="none" strike="noStrike" kern="1200" cap="none" spc="0" normalizeH="0" baseline="0" noProof="0" dirty="0">
              <a:ln>
                <a:noFill/>
              </a:ln>
              <a:solidFill>
                <a:srgbClr val="800080"/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pic>
        <p:nvPicPr>
          <p:cNvPr id="8" name="그림 7" descr="성경책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68588" y="0"/>
            <a:ext cx="4572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199711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광야와 메마른 땅이 기뻐하며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사막이 백합화같이 피어 즐거워하며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무성하게 피어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기쁜 노래로 즐거워하며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레바논의 영광과 갈멜과 사론의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아름다움을 얻을 것이라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95A8AD93-FF45-9DB4-893D-49998A2FD642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117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구주강림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그것들이 여호와의 영광 곧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우리 하나님의 아름다움을 보리로다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너희는 약한 손을 강하게 하며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떨리는 무릎을 굳게 하며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0B149-F753-D772-C7F9-CA12D0F9AB3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117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구주강림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겁내는 자들에게 이르기를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굳세어라</a:t>
            </a:r>
            <a:r>
              <a:rPr kumimoji="1" lang="en-US" altLang="ko-KR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, </a:t>
            </a: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두려워하지 말라</a:t>
            </a:r>
            <a:r>
              <a:rPr kumimoji="1" lang="en-US" altLang="ko-KR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,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보라 너희 하나님이 오사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보복하시며 갚아 주실 것이라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하나님이 오사 너희를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구하시리라 하라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FA7310A5-1F1A-2D8B-4D2C-95251E3F9B38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117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구주강림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321590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 때에 맹인의 눈이 밝을 것이며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못 듣는 사람의 귀가 열릴 것이며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 때에 저는 자는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사슴같이 뛸 것이며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말 못하는 자의 혀는 노래하리니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567607A0-F616-0ED3-04B4-C4EA9DBC3A87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117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구주강림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551878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이는 광야에서 물이 솟겠고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사막에서 시내가 흐를 것임이라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뜨거운 사막이 변하여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못이 될 것이며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메마른 땅이 변하여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원천이 될 것이며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3D15E66D-0B67-1380-3C4E-5E978886B098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117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구주강림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092933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승냥이의 눕던 곳에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풀과 갈대와 부들이 날 것이며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거기에 대로가 있어 그 길을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거룩한 길이라 일컫는 바 되리니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  <a:sym typeface="Wingdings" panose="05000000000000000000" pitchFamily="2" charset="2"/>
              </a:rPr>
              <a:t></a:t>
            </a:r>
            <a:endParaRPr kumimoji="1" lang="en-US" altLang="ko-KR" sz="4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A6926AC8-8027-2DBA-BD56-740D4C5FC378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117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구주강림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0308456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655064"/>
            <a:ext cx="9144000" cy="4339650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깨끗하지 못한 자는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지나가지 못하겠고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오직 구속함을 입은 자들을 위하여 있게 될 것이라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  <a:endParaRPr kumimoji="1" lang="ko-KR" altLang="en-US" sz="4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8CC86ECF-081F-30B5-8231-020BBB8061E2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117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구주강림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910591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201</Words>
  <Application>Microsoft Office PowerPoint</Application>
  <PresentationFormat>On-screen Show (4:3)</PresentationFormat>
  <Paragraphs>55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돋움</vt:lpstr>
      <vt:lpstr>굴림</vt:lpstr>
      <vt:lpstr>맑은 고딕</vt:lpstr>
      <vt:lpstr>한컴바탕</vt:lpstr>
      <vt:lpstr>Arial</vt:lpstr>
      <vt:lpstr>Calibri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5</cp:revision>
  <dcterms:created xsi:type="dcterms:W3CDTF">2017-01-08T15:11:26Z</dcterms:created>
  <dcterms:modified xsi:type="dcterms:W3CDTF">2023-12-10T15:24:09Z</dcterms:modified>
</cp:coreProperties>
</file>