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611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2172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063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23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119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성탄절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영광이 나타나고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육체가 그것을 함께 보리라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여호와의 입이 말씀하셨느니라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BCD8CB8-681E-775C-6CDD-5B7BD4BBE22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베들레헴 에브라다야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유다 족속중에 작을지라도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이스라엘을 다스릴 자가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네게서 내게로 나올 것이라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근본은 상고에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영원에 있느니라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048A54-6B5E-BC4B-6524-6DEF82C88A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한 아기가 우리에게 났고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한 아들을 우리에게 주신 바 되었는데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어깨에는 정사를 메었고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이름은 기묘자라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모사라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전능하신 하나님이라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499366F-9A8C-C32E-A6F9-A36F493341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0260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영존하시는 아버지라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평강의 왕이라 할 것임이라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정사와 평강의 더함이 무궁하며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978D058-D253-B849-30C5-BE766886BE9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5492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 다윗의 왕좌와 그의 나라에 군림하여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나라를 굳게 세우고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지금 이후로 영원히 정의와 공의로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그것을 보존하실 것이라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2118F15-430F-F2D2-F556-61B8023C2C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4977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천사가 이르되 무서워 하지 말라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내가 온 백성에게 미칠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기쁨의 좋은 소식을 너희에게 전하노라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오늘 다윗의 동네에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너희를 위하여 구주가 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그리스도 주시니라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A70637E-745B-07C8-C2C5-C4C571425F3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8255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164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2023-12-24T15:20:23Z</dcterms:modified>
</cp:coreProperties>
</file>