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5" autoAdjust="0"/>
    <p:restoredTop sz="93805" autoAdjust="0"/>
  </p:normalViewPr>
  <p:slideViewPr>
    <p:cSldViewPr snapToGrid="0">
      <p:cViewPr varScale="1">
        <p:scale>
          <a:sx n="96" d="100"/>
          <a:sy n="96" d="100"/>
        </p:scale>
        <p:origin x="23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847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795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2709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9557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120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성탄절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찬송하리로다 주 이스라엘의 하나님이여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백성을 돌보사 속량하시며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우리를 위하여 구원의 뿔을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종 다윗의 집에 일으키셨으니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95D6F43-A616-7D54-7007-EF52301D5C2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이것은 주께서 예로부터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거룩한 선지자의 입으로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말씀하신 바와 같이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원수에게서와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우리를 미워하는 모든 자의 손에서 구원하시는 일이라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E0A86C5-6A04-404D-766A-EFBB23234C5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조상을 긍휼히 여기시며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거룩한 언약을 기억하셨으니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우리 조상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아브라함에게 하신 맹세라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58C5F25-5C02-4FAB-1B12-A5396D2D760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4563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원수의 손에서 건지심을 받고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종신토록 주의 앞에서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성결과 의로 두려움이 없이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섬기게 하리라 하셨도다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87AAB37-A80D-B8EA-D700-3543CF05F3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0564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우리 하나님의 긍휼로 인함이라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이로써 돋는 해가 위로부터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우리에게 임하여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어둠과 죽음의 그늘에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앉은 자에게 비치고 우리 발을 평강의 길로 인도하시리로다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9FA31C9-6D5E-61B2-CF48-03EEE793588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9775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주께서 친히 징조를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너희에게 주실 것이라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보라 처녀가 잉태하여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아들을 낳을 것이요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이름을 임마누엘이라 하리라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AFF0F8E-8713-4AF3-D124-2D67D55B380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15519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157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2023-12-25T13:26:17Z</dcterms:modified>
</cp:coreProperties>
</file>