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2260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8618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전심으로 주께 감사하며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신들 앞에서 주께 찬송하리이다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주의 성전을 향하여 예배하며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인자하심과 성실하심으로 말미암아 주의 이름에 감사하오니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주께서 주의 말씀을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모든 이름보다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높게 하셨음이라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세상의 모든 왕들이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 감사할 것은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그들이 주의 입의 말씀을 들음이오며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여호와의 도를 노래할 것은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영광이 크심이니이다</a:t>
            </a:r>
          </a:p>
        </p:txBody>
      </p:sp>
    </p:spTree>
    <p:extLst>
      <p:ext uri="{BB962C8B-B14F-4D97-AF65-F5344CB8AC3E}">
        <p14:creationId xmlns:p14="http://schemas.microsoft.com/office/powerpoint/2010/main" val="177072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여호와께서는 높이 계셔도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낮은 자를 굽어살피시며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멀리서도 교만한 자를 아심이니이다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나를 위하여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보상해 주시리이다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인자하심이 영원하오니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손으로 지으신 것을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tabLst>
                <a:tab pos="4117975" algn="ctr"/>
                <a:tab pos="9029700" algn="r"/>
              </a:tabLst>
              <a:defRPr/>
            </a:pP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	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버리지 마옵소서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	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27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76</Words>
  <Application>Microsoft Office PowerPoint</Application>
  <PresentationFormat>On-screen Show (4:3)</PresentationFormat>
  <Paragraphs>24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2017-02-05T15:51:41Z</dcterms:modified>
</cp:coreProperties>
</file>