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96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5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거룩하다 거룩하다 거룩하다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 하나님 곧 전능하신 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전에도 계셨고 이제도 계시고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장차 오실 이시라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 하나님 곧 전능하신 이시여 하시는 일이 크고 놀라우시도다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만국의 왕이시여 주의 길이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의롭고 참되시도다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주여 누가 주의 이름을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두려워하지 아니하며 영화롭게 하지 아니하오리이까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주만 거룩하시니이다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의로우신 일이 나타났으매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만국이 와서 주께 경배하리이다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주 하나님이여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영광과 존귀와 권능을 받으시는 것이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합당하오니 주께서 만물을 지으신지라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만물이 주의 뜻대로 있었고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지으심을 받았나이다</a:t>
            </a:r>
          </a:p>
        </p:txBody>
      </p:sp>
    </p:spTree>
    <p:extLst>
      <p:ext uri="{BB962C8B-B14F-4D97-AF65-F5344CB8AC3E}">
        <p14:creationId xmlns:p14="http://schemas.microsoft.com/office/powerpoint/2010/main" val="400304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보좌에 앉으신 이와 어린 양에게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찬송과 존귀와 영광과 권능을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세세토록 돌릴지어다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아멘 찬송과 영광과 지혜와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감사와 존귀와 권능과 힘이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하나님께 세세토록 있을지어다 아멘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073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101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2017-02-05T15:57:03Z</dcterms:modified>
</cp:coreProperties>
</file>