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8393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5801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426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5662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132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2024-02-18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124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사순절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하나님이여 내 하나님이여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어찌 나를 버리셨나이까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어찌 나를 멀리 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돕지 아니하시오며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신음 소리를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듣지 아니하시나이까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99E46F8-F220-0157-7C4E-4F5A8F98AB7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하나님이여 내가 낮에도 부르짖고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밤에도 잠잠하지 아니하오나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응답하지 아니하시나이다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이스라엘의 찬송 중에 계시는 주여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거룩하시니이다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4C49E1A-27A5-0489-68AC-3F8BD3AAAB1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조상들이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 의뢰하고 의뢰하였으므로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그들을 건지셨나이다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그들이 주께 부르짖어 구원을 얻고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 의뢰하여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수치를 당하지 아니하였나이다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E2B6A5E-A081-D9E4-F721-C3D33973278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54475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멀리 하지 마옵소서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환난이 가까우나 도울 자 없나이다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악한 무리가 나를 둘러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수족을 찔렀나이다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98309AC-F027-75EE-CA3A-A8D3D913C62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74465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내 모든 뼈를 셀 수 있나이다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그들이 나를 주목하여 보고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겉옷을 나누며 속옷을 제비 뽑나이다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멀리 하지 마옵소서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나의 힘이시여 속히 나를 도우소서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3E5DC54-9A5E-0857-A2AC-22863C5C5D2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46490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사자의 입에서 구하소서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내게 응답하시고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들소의 뿔에서 구원하셨나이다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주의 이름을 형제에게 선포하고 회중 가운데에서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 찬송하리이다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EA385DF-D77E-D36C-69D2-73D8EACE8DA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97473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두려워하는 너희여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그를 찬송할지어다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야곱의 모든 자손이여 그에게 영광을 돌릴지어다 너희 이스라엘 모든 자손이여 그를 경외할지어다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700B985-DA56-3673-FBB3-55072FAB494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사순절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73975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191</Words>
  <Application>Microsoft Office PowerPoint</Application>
  <PresentationFormat>On-screen Show (4:3)</PresentationFormat>
  <Paragraphs>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2024-02-18T14:29:48Z</dcterms:modified>
</cp:coreProperties>
</file>