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1980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0042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2198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8163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852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20611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5455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2024-02-25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125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사순절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2)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29522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하나님이여 사슴이 시냇물을 찾기에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갈급함 같이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영혼이 주를 찾기에 갈급하니다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810CBD1-2B6D-59DA-D34E-C41F5D631AD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영혼이 하나님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곧 살아계시는 하나님을 갈망하나니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어느 때에 나아가서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하나님의 얼굴을 뵈올까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452E10D-07D8-771C-F2E3-00829949B2A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사람들이 종일 내게 하는 말이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 하나님이 어디 있느뇨 하오니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눈물이 주야로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음식이 되었도다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E0BD313-A289-6247-18D4-6A3DC96BC85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28884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영혼아 네가 어찌하여 낙심하며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어찌하여 내 속에서 불안해 하는가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너는 하나님께 소망을 두라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나타나 도우심으로 말미암아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여전히 찬송하리로다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A87867E-FAD9-8646-9BB4-995186BCBEA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22761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낮에는 여호와께서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인자하심을 베푸시고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밤에는 그의 찬송이 내게 있어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생명의 하나님께 기도하리로다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8F17645-D06B-E67E-2AF5-0AA700EA0FF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77504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반석이신 하나님께 말하기를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어찌하여 나를 잊으셨나이까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어찌하여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원수의 압제로 말미암아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슬프게 다니나이까 하리로다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3D0EEAE-186B-1235-00EA-3256E4E0301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859408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뼈를 찌르는 칼 같이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대적이 나를 비방하여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늘 내게 말하기를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하나님이 어디 있느냐 하도다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B3934C9-7E78-36C0-D330-519FC7EF393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40331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영혼아 네가 어찌하여 낙심하며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어찌하여 내 속에서 불안해 하는가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너는 하나님께 소망을 두라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나는 그가 나타나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도우심으로 말미암아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하나님을 여전히 찬송하리로다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CE5A56F-1D30-282A-0CFA-6A54649B4C0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97878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198</Words>
  <Application>Microsoft Office PowerPoint</Application>
  <PresentationFormat>On-screen Show (4:3)</PresentationFormat>
  <Paragraphs>56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2024-02-25T14:41:52Z</dcterms:modified>
</cp:coreProperties>
</file>