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19808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64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5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444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4501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952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나의 영혼이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우러러보나이다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하나님이여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주께 의지하였사오니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부끄럽지 않게 하시고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683993D-9B37-1FD4-8F2E-15FF7CC6616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원수들이 나를 이겨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개가를 부르지 못하게 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바라는 자들은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수치를 당하지 아니하려니와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까닭 없이 속이는 자들은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수치를 당하리이다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0EBA6D6-4A3E-79C7-43EE-B7FF994588F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도를 내게 보이시고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길을 내게 가르치소서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진리로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지도하시고 교훈하소서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내 구원의 하나님이시니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종일 주를 기다리나이다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6AC3468-F99E-D382-DE61-96E5A392B0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6511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긍휼하심과 인자하심이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영원부터 있었사오니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주여 이것들을 기억하옵소서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BF3CB1B-CCF0-599D-4266-C51557F8C08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87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 젊은 시절의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죄와 허물을 기억하지 마시고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인자하심을 따라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나를 기억하시되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선하심으로 하옵소서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14B8054-AD5F-A8B7-2CBE-0F0E0A752CB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3263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선하시고 정직하시니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그의 도로 죄인들을 교훈하시리로다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온유한 자를 정의로 지도하심이여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온유한 자에게 그의 도를 가르치시리로다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B9DFEB5-E719-1CA5-4633-175A68E9A01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2008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모든 길은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언약과 증거를 지키는 자에게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인자와 진리로다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DF8D1EA-36B1-AA1E-BBF4-605D45BEA2A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177</Words>
  <Application>Microsoft Office PowerPoint</Application>
  <PresentationFormat>On-screen Show (4:3)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2024-03-03T15:41:54Z</dcterms:modified>
</cp:coreProperties>
</file>