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988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011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182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사순절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6478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자기 하나님으로 삼은 나라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하나님의 기업으로 선택된 백성은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복이 있도다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하늘에서 굽어보사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인생을 살피심이여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60F8423-2350-1978-7693-2C0B72ED521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그가 거하시는 곳에서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세상의 모든 거민들을 굽어살피시는도다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그들 모두의 마음을 지으시며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하는 일을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굽어살피시는 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0BF382C-D064-6987-D7A8-418A59B87B7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많은 군대로 구원 얻은 왕이 없으며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용사가 힘이 세어도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스스로 구원하지 못하는도다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영혼이 여호와를 바람이여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우리의 도움과 방패시로다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00BFDAC-40CC-311E-8C6B-F47C07BACB8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3833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마음이 그를 즐거워함이여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그의 성호를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의지하였기 때문이로다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우리가 주께 바라는 대로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인자하심을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우리에게 베푸소서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0E2D35D-3F0E-FEEA-BED6-D9B84B88580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15349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114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2024-03-10T13:46:03Z</dcterms:modified>
</cp:coreProperties>
</file>