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1993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5865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942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2024-03-17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128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사순절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5)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96979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영혼이 잠잠히 하나님만 바람이여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구원이 그에게서 나오는도다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오직 그만이 나의 반석이시요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구원이시요 나의 요새이시니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크게 흔들리지 아니하리로다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3045F0E-A276-E2E6-A545-87C72F41C4F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넘어지는 담과 흔들리는 울타리 같이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사람을 죽이려고 너희가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일제히 공격하기를 언제까지 하려느냐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그를 그의 높은 자리에서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떨어뜨리기만 꾀하고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거짓을 즐겨하니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입으로는 축복이요 속으로는 저주로다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5E17669-1326-95FE-9487-55CBE9ADDF9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영혼아 잠잠히 하나님만 바라라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무릇 나의 소망이 그로부터 나오는도다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오직 그만이 나의 반석이시요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구원이시요 나의 요새이시니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흔들리지 아니하리로다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87D9E2C-3E66-8022-F401-A39B5298224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81097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구원과 영광이 하나님께 있음이여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힘의 반석과 피난처도 하나님께 있도다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백성들아 시시로 그를 의지하고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앞에 마음을 토하라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하나님은 우리의 피난처시로다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2673C84-4DE9-DA4B-D64B-4531E5698E1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299084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129</Words>
  <Application>Microsoft Office PowerPoint</Application>
  <PresentationFormat>On-screen Show (4:3)</PresentationFormat>
  <Paragraphs>34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2024-03-17T14:04:53Z</dcterms:modified>
</cp:coreProperties>
</file>