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780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417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고난주간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이튿날 요한이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자기에게 나아오심을 보고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세상 죄를 지고 가는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하나님의 어린 양이로다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D627FC1-14E0-A33D-1017-E285909CCB8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날에 죄와 더러움을 씻는 샘이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다윗의 족속과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예루살렘 주민을 위하여 열리리라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809DBE6-8828-DD36-9486-3A6C0A028BC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이러므로 나의 마음이 기쁘고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영도 즐거워하며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육체도 안전히 살리니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주께서 내 영혼을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스올에 버리지 아니하시며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거룩한 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멸망시키지 않으실 것임이니이다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81D295C-363B-ABFA-4BBC-4906498D459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8046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생명의 길을 내게 보이시리니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앞에는 충만한 기쁨이 있고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오른쪽에는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영원한 즐거움이 있나이다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698490E-19F6-D0F0-1300-AB51A7FFDB9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2397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5047536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큰 음성으로 이르되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죽임을 당하신 어린양은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능력과 부와 지혜와 힘과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존귀와 영광과 찬송을 받으시기에 합당하도다 하더라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13F2C3-7CBF-301E-9C43-AFBEB3F9B6A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135</Words>
  <Application>Microsoft Office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2024-03-31T14:34:38Z</dcterms:modified>
</cp:coreProperties>
</file>