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76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1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부활절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받은 것을 먼저 너희에게 전하였노니 이는 성경대로 그리스도께서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죄를 위하여 죽으시고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장사 지낸 바 되셨다가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성경대로 사흘 만에 다시 살아나사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게바에게 보이시고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3555051-DF42-42C0-C218-CD3D3D7A4BD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후에 열두 제자에게와 그 후에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오백여 형제에게 일시에 보이셨나니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중에 지금까지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대다수는 살아있고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잠들었으며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후에 야고보에게 보이셨으며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B5EA8B1-D821-8B87-13D4-1C0DB72C59A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후에 모든 사도에게와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만삭되지 못하여 자 같은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내게도 보이셨느니라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그리스도께서 만일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 살아나지 못하셨으면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전파하는 것도 헛것이요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너희 믿음도 헛것이며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1B994F9-A4A0-A02E-B6F6-3FCD0370180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51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만일 그리스도 안에서 우리가 바라는 것이 다만 이 세상의 삶뿐이면 모든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 가운데 우리가 더욱 불쌍한 자이리라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그러나 이제 그리스도께서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죽은 자 가운데서 다시 살아나사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잠자는 자들의 첫 열매가 되셨도다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8E5ADD8-E5C5-9AEE-A9CB-856543693E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부활절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1609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138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2024-03-31T14:30:07Z</dcterms:modified>
</cp:coreProperties>
</file>