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796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25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2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성령 강림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위에 여호와의 영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지혜와 총명의 영이요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모략과 재능의 영이요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지식과 여호와를 경외하는 영이 강림 하시리니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7611682-B7A2-7886-5F48-8D38EB0D904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하나님이 성령으로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이것을 우리에게 보이셨으니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성령은 모든 것 곧 하나님의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깊은 것까지도 통달하시느니라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1E5073B-9A61-93A5-F255-EABE0F2473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아버지께 구하겠으니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또 다른 보혜사를 너희에게 주사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영원토록 너희와 함께 있게 하리니 그는 진리의 영이라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25F1037-C486-D85A-5F5D-F5AFE47958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931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보혜사 곧 아버지께서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이름으로 보내실 성령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너희에게 모든 것을 가르치고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너희에게 말한 모든 것을 생각나게 하시리라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2ED803F-4732-B6B2-5421-2920EF8D75C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9313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성령이 너희에게 임하시면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권능을 받고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예루살렘과 온 유대와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사마리아와 땅 끝까지 이르러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증인이 되리라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A5A9FA1-02D9-540D-524E-A0A2F756E04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0436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138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2024-03-31T14:31:07Z</dcterms:modified>
</cp:coreProperties>
</file>