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977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684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136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성령 강림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후에 내가 내 영을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만민에게 부어 주리니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자녀들이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장래 일을 말할 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4E7897F-5C78-7076-D39C-622A789D26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늙은이는 꿈을 꾸며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젊은이는 이상을 볼 것이며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때에 내가 또 내 영을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남종과 여종에게 부어 줄 것이며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D87246F-E4E3-D6AC-E2EA-2AA4C935454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이적을 하늘과 땅에 베풀리니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피와 불과 연기 기둥이라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크고 두려운 날이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이르기 전에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C3D35FA-F87A-4087-D438-5D5112F7500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4312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해가 어두워지고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달이 핏빛 같이 변하려니와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누구든지 여호와의 이름을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부르는 자는 구원을 얻으리니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194D62-A3E5-4B54-B158-1C92ACFAD05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349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나 여호와의 말대로 시온 산과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예루살렘에서 피할 자가 있을 것임이요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남은 자 중에 나 여호와의 부름을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받을 자가 있을 것임이니라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AE19556-6A2F-FB0F-C50A-2FF97E1E016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성령 강림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9825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137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2024-03-31T14:32:06Z</dcterms:modified>
</cp:coreProperties>
</file>