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58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>
        <p:scale>
          <a:sx n="84" d="100"/>
          <a:sy n="84" d="100"/>
        </p:scale>
        <p:origin x="90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9459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0292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0980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1945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1473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2991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522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8738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2018-08-19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2018-08-19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2018-08-19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2018-08-19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2018-08-19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2018-08-19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2018-08-19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2018-08-19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2018-08-19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2018-08-19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2018-08-19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2018-08-19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하나님이 이 모든 말씀으로</a:t>
            </a:r>
            <a:b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</a:b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말씀하여 이르시되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나는 너를 애굽 땅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  <a:b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</a:b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종 되었던 집에서 인도하여 낸</a:t>
            </a:r>
            <a:b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</a:b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하나님 여호와니라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이것이 크고 첫째 되는 계명이요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둘째도 그와 같으니 네 이웃을</a:t>
            </a:r>
            <a:b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</a:b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자신 같이 사랑하라 하셨으니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 두 계명이</a:t>
            </a:r>
            <a:b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</a:b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온 율법과 선지자의 강령이니라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너는 나 외에는</a:t>
            </a:r>
            <a:b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</a:b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다른 신들을 네게 두지 말라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너를 위하여 새긴 우상을 만들지 말고 또 위로 하늘에 있는 것이나 아래로 땅에 있는 것이나</a:t>
            </a:r>
            <a:b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</a:b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땅 아래 물 속에 있는 것의</a:t>
            </a:r>
            <a:b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</a:b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어떤 형상도 만들지 말며</a:t>
            </a:r>
          </a:p>
        </p:txBody>
      </p:sp>
    </p:spTree>
    <p:extLst>
      <p:ext uri="{BB962C8B-B14F-4D97-AF65-F5344CB8AC3E}">
        <p14:creationId xmlns:p14="http://schemas.microsoft.com/office/powerpoint/2010/main" val="1875949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그것들에게 절하지 말며 그것들을 섬기지 말라</a:t>
            </a:r>
            <a:br>
              <a:rPr kumimoji="1" lang="en-US" altLang="ko-KR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</a:br>
            <a:r>
              <a:rPr kumimoji="1" lang="ko-KR" alt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 네 하나님 여호와는 질투하는 하나님인즉</a:t>
            </a:r>
            <a:br>
              <a:rPr kumimoji="1" lang="en-US" altLang="ko-KR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</a:br>
            <a:r>
              <a:rPr kumimoji="1" lang="ko-KR" alt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미워하는 자의 죄를 갚되 아버지로부터 아들에게로 삼사 대까지 이르게 하거니와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사랑하고</a:t>
            </a:r>
            <a:b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</a:b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계명을 지키는 자에게는</a:t>
            </a:r>
            <a:b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</a:b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천 대까지 은혜를 베푸느니라</a:t>
            </a:r>
          </a:p>
        </p:txBody>
      </p:sp>
    </p:spTree>
    <p:extLst>
      <p:ext uri="{BB962C8B-B14F-4D97-AF65-F5344CB8AC3E}">
        <p14:creationId xmlns:p14="http://schemas.microsoft.com/office/powerpoint/2010/main" val="220650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너는 네 하나님 여호와의 이름을</a:t>
            </a:r>
            <a:br>
              <a:rPr kumimoji="1" lang="en-US" altLang="ko-KR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</a:br>
            <a:r>
              <a:rPr kumimoji="1" lang="ko-KR" alt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망령되게 부르지 말라</a:t>
            </a:r>
            <a:r>
              <a:rPr kumimoji="1" lang="en-US" altLang="ko-KR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</a:t>
            </a:r>
            <a:r>
              <a:rPr kumimoji="1" lang="ko-KR" alt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</a:t>
            </a:r>
            <a:br>
              <a:rPr kumimoji="1" lang="en-US" altLang="ko-KR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</a:br>
            <a:r>
              <a:rPr kumimoji="1" lang="ko-KR" alt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이름을 망령되게 부르는 자를</a:t>
            </a:r>
            <a:br>
              <a:rPr kumimoji="1" lang="en-US" altLang="ko-KR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</a:br>
            <a:r>
              <a:rPr kumimoji="1" lang="ko-KR" alt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죄 없다 하지 아니하리라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안식일을 기억하여</a:t>
            </a:r>
            <a:b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</a:b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거룩하게 지키라</a:t>
            </a:r>
          </a:p>
        </p:txBody>
      </p:sp>
    </p:spTree>
    <p:extLst>
      <p:ext uri="{BB962C8B-B14F-4D97-AF65-F5344CB8AC3E}">
        <p14:creationId xmlns:p14="http://schemas.microsoft.com/office/powerpoint/2010/main" val="2067319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엿새 동안은 힘써</a:t>
            </a:r>
            <a:b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</a:b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모든 일을 행할 것이나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일곱째 날은 네 하나님 여호와의 안식일인즉 너나 네 아들이나</a:t>
            </a:r>
            <a:b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</a:b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딸이나 네 남종이나 네 여종이나</a:t>
            </a:r>
            <a:b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</a:b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가축이나 네 문안에 머무는 객이라도 아무 일도 하지 말라</a:t>
            </a:r>
          </a:p>
        </p:txBody>
      </p:sp>
    </p:spTree>
    <p:extLst>
      <p:ext uri="{BB962C8B-B14F-4D97-AF65-F5344CB8AC3E}">
        <p14:creationId xmlns:p14="http://schemas.microsoft.com/office/powerpoint/2010/main" val="1235873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이는 엿새 동안에 나 여호와가 하늘과 땅과 바다와 그 가운데 모든 것을 만들고 일곱째 날에 쉬었음이라 그러므로 나 여호와가 안식일을 복되게 하여 그 날을 거룩하게 하였느니라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부모를 공경하라</a:t>
            </a:r>
            <a:b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</a:b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그리하면 네 하나님 여호와가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네게 준 땅에서 네 생명이 길리라</a:t>
            </a:r>
          </a:p>
        </p:txBody>
      </p:sp>
    </p:spTree>
    <p:extLst>
      <p:ext uri="{BB962C8B-B14F-4D97-AF65-F5344CB8AC3E}">
        <p14:creationId xmlns:p14="http://schemas.microsoft.com/office/powerpoint/2010/main" val="2121600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살인하지 말라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간음하지 말라</a:t>
            </a:r>
          </a:p>
        </p:txBody>
      </p:sp>
    </p:spTree>
    <p:extLst>
      <p:ext uri="{BB962C8B-B14F-4D97-AF65-F5344CB8AC3E}">
        <p14:creationId xmlns:p14="http://schemas.microsoft.com/office/powerpoint/2010/main" val="4105266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도둑질하지 말라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이웃에 대하여</a:t>
            </a:r>
            <a:b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</a:b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거짓 증거하지 말라</a:t>
            </a:r>
          </a:p>
        </p:txBody>
      </p:sp>
    </p:spTree>
    <p:extLst>
      <p:ext uri="{BB962C8B-B14F-4D97-AF65-F5344CB8AC3E}">
        <p14:creationId xmlns:p14="http://schemas.microsoft.com/office/powerpoint/2010/main" val="122488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이웃의 집을 탐내지 말라</a:t>
            </a:r>
            <a:br>
              <a:rPr kumimoji="1" lang="en-US" altLang="ko-KR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</a:br>
            <a:r>
              <a:rPr kumimoji="1" lang="ko-KR" alt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이웃의 아내나 그의 남종이나</a:t>
            </a:r>
            <a:br>
              <a:rPr kumimoji="1" lang="en-US" altLang="ko-KR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</a:br>
            <a:r>
              <a:rPr kumimoji="1" lang="ko-KR" alt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여종이나 그의 소나 그의 나귀나</a:t>
            </a:r>
            <a:br>
              <a:rPr kumimoji="1" lang="en-US" altLang="ko-KR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</a:br>
            <a:r>
              <a:rPr kumimoji="1" lang="ko-KR" alt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무릇 네 이웃의 소유를 탐내지 말라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예수께서 이르시되</a:t>
            </a:r>
            <a:b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</a:b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마음을 다하고 목숨을 다하고 뜻을 다하여 주 너의 하나님을 사랑하라 하셨으니</a:t>
            </a:r>
          </a:p>
        </p:txBody>
      </p:sp>
    </p:spTree>
    <p:extLst>
      <p:ext uri="{BB962C8B-B14F-4D97-AF65-F5344CB8AC3E}">
        <p14:creationId xmlns:p14="http://schemas.microsoft.com/office/powerpoint/2010/main" val="273428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126</Words>
  <Application>Microsoft Office PowerPoint</Application>
  <PresentationFormat>On-screen Show (4:3)</PresentationFormat>
  <Paragraphs>36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5</cp:revision>
  <dcterms:created xsi:type="dcterms:W3CDTF">2017-01-08T15:11:26Z</dcterms:created>
  <dcterms:modified xsi:type="dcterms:W3CDTF">2018-08-19T14:11:48Z</dcterms:modified>
</cp:coreProperties>
</file>