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4"/>
  </p:notesMasterIdLst>
  <p:handoutMasterIdLst>
    <p:handoutMasterId r:id="rId25"/>
  </p:handoutMasterIdLst>
  <p:sldIdLst>
    <p:sldId id="258" r:id="rId18"/>
    <p:sldId id="259" r:id="rId19"/>
    <p:sldId id="260" r:id="rId20"/>
    <p:sldId id="261" r:id="rId21"/>
    <p:sldId id="262" r:id="rId22"/>
    <p:sldId id="26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scribe Greatness to Our God" id="{1CF20649-CDF9-4BC1-9D0A-EC502CBD55FD}">
          <p14:sldIdLst>
            <p14:sldId id="258"/>
          </p14:sldIdLst>
        </p14:section>
        <p14:section name="Verse" id="{68DAB0A7-9942-46BB-84A8-6243EE6ECECF}">
          <p14:sldIdLst>
            <p14:sldId id="259"/>
            <p14:sldId id="260"/>
          </p14:sldIdLst>
        </p14:section>
        <p14:section name="Chorus" id="{B3972833-C520-436D-820B-B38D0C19D209}">
          <p14:sldIdLst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5" autoAdjust="0"/>
    <p:restoredTop sz="94654" autoAdjust="0"/>
  </p:normalViewPr>
  <p:slideViewPr>
    <p:cSldViewPr>
      <p:cViewPr varScale="1">
        <p:scale>
          <a:sx n="70" d="100"/>
          <a:sy n="70" d="100"/>
        </p:scale>
        <p:origin x="20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53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Ascribe Greatness to Our God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Ascribe greatness to our God the Rock</a:t>
            </a:r>
          </a:p>
          <a:p>
            <a:r>
              <a:rPr lang="en-US" dirty="0"/>
              <a:t>His work is perfect and</a:t>
            </a:r>
          </a:p>
          <a:p>
            <a:r>
              <a:rPr lang="en-US" dirty="0"/>
              <a:t>all His ways are just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Ascribe Greatness to Our God</a:t>
            </a:r>
          </a:p>
        </p:txBody>
      </p:sp>
    </p:spTree>
    <p:extLst>
      <p:ext uri="{BB962C8B-B14F-4D97-AF65-F5344CB8AC3E}">
        <p14:creationId xmlns:p14="http://schemas.microsoft.com/office/powerpoint/2010/main" val="77883743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Ascribe greatness to our God the Rock</a:t>
            </a:r>
          </a:p>
          <a:p>
            <a:r>
              <a:rPr lang="en-US" dirty="0"/>
              <a:t>His work is perfect and</a:t>
            </a:r>
          </a:p>
          <a:p>
            <a:r>
              <a:rPr lang="en-US" dirty="0"/>
              <a:t>all His ways are just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Ascribe Greatness to Our God</a:t>
            </a:r>
          </a:p>
        </p:txBody>
      </p:sp>
    </p:spTree>
    <p:extLst>
      <p:ext uri="{BB962C8B-B14F-4D97-AF65-F5344CB8AC3E}">
        <p14:creationId xmlns:p14="http://schemas.microsoft.com/office/powerpoint/2010/main" val="22887353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 God of faithfulness and,</a:t>
            </a:r>
          </a:p>
          <a:p>
            <a:r>
              <a:rPr lang="en-US" dirty="0"/>
              <a:t>Without injustice</a:t>
            </a:r>
          </a:p>
          <a:p>
            <a:r>
              <a:rPr lang="en-US" dirty="0"/>
              <a:t>Good and upright is He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Ascribe Greatness to Our God</a:t>
            </a:r>
          </a:p>
        </p:txBody>
      </p:sp>
    </p:spTree>
    <p:extLst>
      <p:ext uri="{BB962C8B-B14F-4D97-AF65-F5344CB8AC3E}">
        <p14:creationId xmlns:p14="http://schemas.microsoft.com/office/powerpoint/2010/main" val="137690430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 God of faithfulness and,</a:t>
            </a:r>
          </a:p>
          <a:p>
            <a:r>
              <a:rPr lang="en-US" dirty="0"/>
              <a:t>Without injustice</a:t>
            </a:r>
          </a:p>
          <a:p>
            <a:r>
              <a:rPr lang="en-US" dirty="0"/>
              <a:t>Good and upright </a:t>
            </a:r>
            <a:r>
              <a:rPr lang="en-US"/>
              <a:t>is He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Ascribe Greatness to Our God</a:t>
            </a:r>
          </a:p>
        </p:txBody>
      </p:sp>
    </p:spTree>
    <p:extLst>
      <p:ext uri="{BB962C8B-B14F-4D97-AF65-F5344CB8AC3E}">
        <p14:creationId xmlns:p14="http://schemas.microsoft.com/office/powerpoint/2010/main" val="307654211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Ascribe Greatness to Our God</a:t>
            </a:r>
          </a:p>
        </p:txBody>
      </p:sp>
    </p:spTree>
    <p:extLst>
      <p:ext uri="{BB962C8B-B14F-4D97-AF65-F5344CB8AC3E}">
        <p14:creationId xmlns:p14="http://schemas.microsoft.com/office/powerpoint/2010/main" val="35516285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90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6</vt:i4>
      </vt:variant>
    </vt:vector>
  </HeadingPairs>
  <TitlesOfParts>
    <vt:vector size="2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210</cp:revision>
  <dcterms:created xsi:type="dcterms:W3CDTF">2011-12-04T14:58:54Z</dcterms:created>
  <dcterms:modified xsi:type="dcterms:W3CDTF">2024-07-28T23:04:08Z</dcterms:modified>
</cp:coreProperties>
</file>