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5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6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7.xml" ContentType="application/vnd.openxmlformats-officedocument.theme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8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9.xml" ContentType="application/vnd.openxmlformats-officedocument.theme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10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11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12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13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4.xml" ContentType="application/vnd.openxmlformats-officedocument.theme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theme/theme15.xml" ContentType="application/vnd.openxmlformats-officedocument.theme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theme/theme16.xml" ContentType="application/vnd.openxmlformats-officedocument.theme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theme/theme17.xml" ContentType="application/vnd.openxmlformats-officedocument.theme+xml"/>
  <Override PartName="/ppt/theme/theme18.xml" ContentType="application/vnd.openxmlformats-officedocument.theme+xml"/>
  <Override PartName="/ppt/theme/theme1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4" r:id="rId1"/>
    <p:sldMasterId id="2147484383" r:id="rId2"/>
    <p:sldMasterId id="2147484295" r:id="rId3"/>
    <p:sldMasterId id="2147484307" r:id="rId4"/>
    <p:sldMasterId id="2147484315" r:id="rId5"/>
    <p:sldMasterId id="2147484323" r:id="rId6"/>
    <p:sldMasterId id="2147484331" r:id="rId7"/>
    <p:sldMasterId id="2147484339" r:id="rId8"/>
    <p:sldMasterId id="2147484347" r:id="rId9"/>
    <p:sldMasterId id="2147484391" r:id="rId10"/>
    <p:sldMasterId id="2147484399" r:id="rId11"/>
    <p:sldMasterId id="2147484407" r:id="rId12"/>
    <p:sldMasterId id="2147484415" r:id="rId13"/>
    <p:sldMasterId id="2147484423" r:id="rId14"/>
    <p:sldMasterId id="2147484431" r:id="rId15"/>
    <p:sldMasterId id="2147484439" r:id="rId16"/>
    <p:sldMasterId id="2147484447" r:id="rId17"/>
  </p:sldMasterIdLst>
  <p:notesMasterIdLst>
    <p:notesMasterId r:id="rId36"/>
  </p:notesMasterIdLst>
  <p:handoutMasterIdLst>
    <p:handoutMasterId r:id="rId37"/>
  </p:handoutMasterIdLst>
  <p:sldIdLst>
    <p:sldId id="260" r:id="rId18"/>
    <p:sldId id="261" r:id="rId19"/>
    <p:sldId id="262" r:id="rId20"/>
    <p:sldId id="264" r:id="rId21"/>
    <p:sldId id="265" r:id="rId22"/>
    <p:sldId id="266" r:id="rId23"/>
    <p:sldId id="267" r:id="rId24"/>
    <p:sldId id="268" r:id="rId25"/>
    <p:sldId id="270" r:id="rId26"/>
    <p:sldId id="271" r:id="rId27"/>
    <p:sldId id="272" r:id="rId28"/>
    <p:sldId id="273" r:id="rId29"/>
    <p:sldId id="274" r:id="rId30"/>
    <p:sldId id="275" r:id="rId31"/>
    <p:sldId id="276" r:id="rId32"/>
    <p:sldId id="279" r:id="rId33"/>
    <p:sldId id="280" r:id="rId34"/>
    <p:sldId id="281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e Knows My Name" id="{39583762-28FA-4B58-BB87-DBFCA41DECE1}">
          <p14:sldIdLst>
            <p14:sldId id="260"/>
          </p14:sldIdLst>
        </p14:section>
        <p14:section name="Verse 1" id="{B49EA70A-578B-47A6-9A28-03BC89FBE4C0}">
          <p14:sldIdLst>
            <p14:sldId id="261"/>
            <p14:sldId id="262"/>
          </p14:sldIdLst>
        </p14:section>
        <p14:section name="Chorus" id="{FD7A8CE8-3EFB-493F-9E60-D571A7FEA73E}">
          <p14:sldIdLst>
            <p14:sldId id="264"/>
            <p14:sldId id="265"/>
            <p14:sldId id="266"/>
          </p14:sldIdLst>
        </p14:section>
        <p14:section name="Verse 2" id="{47D1E034-2079-4EFC-99BF-47E412FE4ECA}">
          <p14:sldIdLst>
            <p14:sldId id="267"/>
            <p14:sldId id="268"/>
          </p14:sldIdLst>
        </p14:section>
        <p14:section name="Chorus" id="{58146297-1613-466C-8644-AC1C7ED7982F}">
          <p14:sldIdLst>
            <p14:sldId id="270"/>
            <p14:sldId id="271"/>
            <p14:sldId id="272"/>
          </p14:sldIdLst>
        </p14:section>
        <p14:section name="Bridge" id="{88C16EB6-4F7F-4190-8BAC-CF963802C6D9}">
          <p14:sldIdLst>
            <p14:sldId id="273"/>
            <p14:sldId id="274"/>
            <p14:sldId id="275"/>
            <p14:sldId id="276"/>
          </p14:sldIdLst>
        </p14:section>
        <p14:section name="Chorus" id="{42FD7B0D-B600-4674-87BA-363B50CE6F85}">
          <p14:sldIdLst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A020"/>
    <a:srgbClr val="00CC00"/>
    <a:srgbClr val="C89600"/>
    <a:srgbClr val="C81E1E"/>
    <a:srgbClr val="FF9900"/>
    <a:srgbClr val="6600FF"/>
    <a:srgbClr val="000066"/>
    <a:srgbClr val="FFFF00"/>
    <a:srgbClr val="2E50DE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755" autoAdjust="0"/>
    <p:restoredTop sz="94654" autoAdjust="0"/>
  </p:normalViewPr>
  <p:slideViewPr>
    <p:cSldViewPr>
      <p:cViewPr varScale="1">
        <p:scale>
          <a:sx n="97" d="100"/>
          <a:sy n="97" d="100"/>
        </p:scale>
        <p:origin x="231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390"/>
    </p:cViewPr>
  </p:sorterViewPr>
  <p:notesViewPr>
    <p:cSldViewPr>
      <p:cViewPr varScale="1">
        <p:scale>
          <a:sx n="63" d="100"/>
          <a:sy n="63" d="100"/>
        </p:scale>
        <p:origin x="1848" y="5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viewProps" Target="viewProps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Relationship Id="rId8" Type="http://schemas.openxmlformats.org/officeDocument/2006/relationships/slideMaster" Target="slideMasters/slideMaster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48B69-A323-4DEB-A1F0-62983C4A2B46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6B74A-B247-4390-B555-26672262B2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850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656B4-86D6-4E7B-858C-832C61B9ECF0}" type="datetimeFigureOut">
              <a:rPr lang="en-US" smtClean="0"/>
              <a:t>6/30/2023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E1262-76A4-4F3F-AAAE-2A65F10DA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477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내용 개체 틀 9"/>
          <p:cNvSpPr>
            <a:spLocks noGrp="1"/>
          </p:cNvSpPr>
          <p:nvPr>
            <p:ph idx="1" hasCustomPrompt="1"/>
          </p:nvPr>
        </p:nvSpPr>
        <p:spPr>
          <a:xfrm>
            <a:off x="228600" y="2514600"/>
            <a:ext cx="5486400" cy="2971800"/>
          </a:xfrm>
        </p:spPr>
        <p:txBody>
          <a:bodyPr/>
          <a:lstStyle>
            <a:lvl1pPr>
              <a:defRPr/>
            </a:lvl1pPr>
          </a:lstStyle>
          <a:p>
            <a:pPr marL="0" indent="0" algn="ctr">
              <a:buNone/>
            </a:pPr>
            <a:r>
              <a:rPr lang="en-US" altLang="ko-KR" dirty="0"/>
              <a:t>Click to edit text</a:t>
            </a:r>
            <a:endParaRPr lang="ko-KR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5486400" cy="1371600"/>
          </a:xfrm>
          <a:solidFill>
            <a:srgbClr val="E0A020"/>
          </a:solidFill>
          <a:ln>
            <a:noFill/>
          </a:ln>
          <a:effectLst>
            <a:glow rad="101600">
              <a:srgbClr val="E0A020">
                <a:alpha val="40000"/>
              </a:srgb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635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en-US" sz="48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  <a:cs typeface="+mn-cs"/>
              </a:defRPr>
            </a:lvl1pPr>
          </a:lstStyle>
          <a:p>
            <a:pPr marL="0" lvl="0" algn="ctr" defTabSz="914400" rtl="0" eaLnBrk="1" latinLnBrk="0" hangingPunct="1"/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13699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2138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2710312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65315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62950741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99109804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450112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6926435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501167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39084251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942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074633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83299591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1092140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24301534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192797286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0477715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88211444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2231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633363681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546021016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7182520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6476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00364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076915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68020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7838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5538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639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1353727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446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ross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2286000"/>
          </a:xfrm>
        </p:spPr>
        <p:txBody>
          <a:bodyPr anchor="ctr">
            <a:noAutofit/>
          </a:bodyPr>
          <a:lstStyle>
            <a:lvl1pPr>
              <a:defRPr sz="88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강M" panose="02030600000101010101" pitchFamily="18" charset="-127"/>
                <a:ea typeface="HY강M" panose="02030600000101010101" pitchFamily="18" charset="-127"/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9448186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4279325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4999821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27205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76967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4059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72489953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69771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8140674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54214486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431713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/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7087434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93703893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0144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15683567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1972139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07122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54170049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905114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283654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1091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213283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lan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28600" y="228600"/>
            <a:ext cx="8686800" cy="6400800"/>
          </a:xfrm>
        </p:spPr>
        <p:txBody>
          <a:bodyPr anchor="ctr"/>
          <a:lstStyle>
            <a:lvl1pPr>
              <a:lnSpc>
                <a:spcPct val="150000"/>
              </a:lnSpc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360532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39433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93837652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6686386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95108751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44033990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8148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42510486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38046860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94000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5618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pattFill prst="dotDmnd">
          <a:fgClr>
            <a:schemeClr val="bg1">
              <a:lumMod val="5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20600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0597919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4642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893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8863845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990110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83789140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03224216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0566887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967440992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9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356942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7093796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28733431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0733867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22966420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50633208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7224879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11128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28662598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5312345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67488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0" y="502920"/>
            <a:ext cx="91440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예수님 때문에 행복합니다</a:t>
            </a: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!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7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양재벨라체M" pitchFamily="18" charset="-127"/>
                <a:ea typeface="양재벨라체M" pitchFamily="18" charset="-127"/>
                <a:cs typeface="+mn-cs"/>
              </a:rPr>
              <a:t>We are happy because of Jesus Christ!</a:t>
            </a:r>
            <a:endParaRPr kumimoji="0" lang="ko-KR" altLang="en-US" sz="7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양재벨라체M" pitchFamily="18" charset="-127"/>
              <a:ea typeface="양재벨라체M" pitchFamily="18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626335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990893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219972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0140976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0280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84167940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762842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57329586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74312397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18977156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89559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891305600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371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4210333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7387093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6255014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27164725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5869152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14350100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34487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74075499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238658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516804227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38372962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382268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48932258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9144000" cy="9144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0" y="1828799"/>
            <a:ext cx="91440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28319460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685800"/>
            <a:ext cx="4572000" cy="9144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</a:t>
            </a:r>
            <a:r>
              <a:rPr lang="ko-KR" altLang="en-US" dirty="0"/>
              <a:t> </a:t>
            </a:r>
            <a:r>
              <a:rPr lang="en-US" altLang="ko-KR" dirty="0"/>
              <a:t>to</a:t>
            </a:r>
            <a:r>
              <a:rPr lang="ko-KR" altLang="en-US" dirty="0"/>
              <a:t> </a:t>
            </a:r>
            <a:r>
              <a:rPr lang="en-US" altLang="ko-KR" dirty="0"/>
              <a:t>edit</a:t>
            </a:r>
            <a:r>
              <a:rPr lang="ko-KR" altLang="en-US" dirty="0"/>
              <a:t> </a:t>
            </a:r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828799"/>
            <a:ext cx="4114800" cy="4572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description</a:t>
            </a:r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800600" y="685800"/>
            <a:ext cx="4114800" cy="5715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30918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Ba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320040"/>
            <a:ext cx="9144000" cy="4572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</p:spTree>
    <p:extLst>
      <p:ext uri="{BB962C8B-B14F-4D97-AF65-F5344CB8AC3E}">
        <p14:creationId xmlns:p14="http://schemas.microsoft.com/office/powerpoint/2010/main" val="36943281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914400"/>
            <a:ext cx="9144000" cy="585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pPr lvl="0"/>
            <a:r>
              <a:rPr lang="en-US" dirty="0"/>
              <a:t>Click to edit content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4214966891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0" y="914400"/>
            <a:ext cx="9144000" cy="27432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pPr lvl="0"/>
            <a:r>
              <a:rPr lang="en-US" dirty="0"/>
              <a:t>Click to edit first content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3657600"/>
            <a:ext cx="9144000" cy="310896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28372533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Las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457200"/>
            <a:ext cx="9144000" cy="228600"/>
          </a:xfrm>
          <a:prstGeom prst="rect">
            <a:avLst/>
          </a:prstGeom>
        </p:spPr>
        <p:txBody>
          <a:bodyPr>
            <a:noAutofit/>
          </a:bodyPr>
          <a:lstStyle>
            <a:lvl1pPr>
              <a:lnSpc>
                <a:spcPct val="100000"/>
              </a:lnSpc>
              <a:defRPr sz="16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0" y="1600200"/>
            <a:ext cx="9144000" cy="434340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1"/>
            </a:lvl1pPr>
          </a:lstStyle>
          <a:p>
            <a:pPr lvl="0"/>
            <a:r>
              <a:rPr lang="en-US" dirty="0"/>
              <a:t>Click to edit second content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457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2400">
                <a:latin typeface="+mj-lt"/>
              </a:defRPr>
            </a:lvl1pPr>
          </a:lstStyle>
          <a:p>
            <a:pPr lvl="0"/>
            <a:r>
              <a:rPr lang="en-US" dirty="0"/>
              <a:t>Click to edit heading</a:t>
            </a:r>
          </a:p>
        </p:txBody>
      </p:sp>
    </p:spTree>
    <p:extLst>
      <p:ext uri="{BB962C8B-B14F-4D97-AF65-F5344CB8AC3E}">
        <p14:creationId xmlns:p14="http://schemas.microsoft.com/office/powerpoint/2010/main" val="187414993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28600" y="457200"/>
            <a:ext cx="5486400" cy="1371600"/>
          </a:xfrm>
          <a:prstGeom prst="rect">
            <a:avLst/>
          </a:prstGeom>
        </p:spPr>
        <p:txBody>
          <a:bodyPr anchor="ctr"/>
          <a:lstStyle>
            <a:lvl1pPr algn="ctr">
              <a:lnSpc>
                <a:spcPct val="100000"/>
              </a:lnSpc>
              <a:defRPr sz="6000"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2286000"/>
            <a:ext cx="5029200" cy="41148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35139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theme" Target="../theme/theme10.xml"/><Relationship Id="rId3" Type="http://schemas.openxmlformats.org/officeDocument/2006/relationships/slideLayout" Target="../slideLayouts/slideLayout66.xml"/><Relationship Id="rId7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5.xml"/><Relationship Id="rId1" Type="http://schemas.openxmlformats.org/officeDocument/2006/relationships/slideLayout" Target="../slideLayouts/slideLayout64.xml"/><Relationship Id="rId6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1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5" Type="http://schemas.openxmlformats.org/officeDocument/2006/relationships/slideLayout" Target="../slideLayouts/slideLayout75.xml"/><Relationship Id="rId4" Type="http://schemas.openxmlformats.org/officeDocument/2006/relationships/slideLayout" Target="../slideLayouts/slideLayout74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theme" Target="../theme/theme12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5" Type="http://schemas.openxmlformats.org/officeDocument/2006/relationships/slideLayout" Target="../slideLayouts/slideLayout82.xml"/><Relationship Id="rId4" Type="http://schemas.openxmlformats.org/officeDocument/2006/relationships/slideLayout" Target="../slideLayouts/slideLayout8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theme" Target="../theme/theme13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5" Type="http://schemas.openxmlformats.org/officeDocument/2006/relationships/slideLayout" Target="../slideLayouts/slideLayout89.xml"/><Relationship Id="rId4" Type="http://schemas.openxmlformats.org/officeDocument/2006/relationships/slideLayout" Target="../slideLayouts/slideLayout88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theme" Target="../theme/theme14.xml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2" Type="http://schemas.openxmlformats.org/officeDocument/2006/relationships/slideLayout" Target="../slideLayouts/slideLayout93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5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theme" Target="../theme/theme15.xml"/><Relationship Id="rId3" Type="http://schemas.openxmlformats.org/officeDocument/2006/relationships/slideLayout" Target="../slideLayouts/slideLayout101.xml"/><Relationship Id="rId7" Type="http://schemas.openxmlformats.org/officeDocument/2006/relationships/slideLayout" Target="../slideLayouts/slideLayout105.xml"/><Relationship Id="rId2" Type="http://schemas.openxmlformats.org/officeDocument/2006/relationships/slideLayout" Target="../slideLayouts/slideLayout100.xml"/><Relationship Id="rId1" Type="http://schemas.openxmlformats.org/officeDocument/2006/relationships/slideLayout" Target="../slideLayouts/slideLayout99.xml"/><Relationship Id="rId6" Type="http://schemas.openxmlformats.org/officeDocument/2006/relationships/slideLayout" Target="../slideLayouts/slideLayout104.xml"/><Relationship Id="rId5" Type="http://schemas.openxmlformats.org/officeDocument/2006/relationships/slideLayout" Target="../slideLayouts/slideLayout103.xml"/><Relationship Id="rId4" Type="http://schemas.openxmlformats.org/officeDocument/2006/relationships/slideLayout" Target="../slideLayouts/slideLayout102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theme" Target="../theme/theme16.xml"/><Relationship Id="rId3" Type="http://schemas.openxmlformats.org/officeDocument/2006/relationships/slideLayout" Target="../slideLayouts/slideLayout108.xml"/><Relationship Id="rId7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106.xml"/><Relationship Id="rId6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9.xml"/></Relationships>
</file>

<file path=ppt/slideMasters/_rels/slideMaster17.xml.rels><?xml version="1.0" encoding="UTF-8" standalone="yes"?>
<Relationships xmlns="http://schemas.openxmlformats.org/package/2006/relationships"><Relationship Id="rId8" Type="http://schemas.openxmlformats.org/officeDocument/2006/relationships/theme" Target="../theme/theme17.xml"/><Relationship Id="rId3" Type="http://schemas.openxmlformats.org/officeDocument/2006/relationships/slideLayout" Target="../slideLayouts/slideLayout115.xml"/><Relationship Id="rId7" Type="http://schemas.openxmlformats.org/officeDocument/2006/relationships/slideLayout" Target="../slideLayouts/slideLayout119.xml"/><Relationship Id="rId2" Type="http://schemas.openxmlformats.org/officeDocument/2006/relationships/slideLayout" Target="../slideLayouts/slideLayout114.xml"/><Relationship Id="rId1" Type="http://schemas.openxmlformats.org/officeDocument/2006/relationships/slideLayout" Target="../slideLayouts/slideLayout113.xml"/><Relationship Id="rId6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6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4" Type="http://schemas.openxmlformats.org/officeDocument/2006/relationships/slideLayout" Target="../slideLayouts/slideLayout3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5" Type="http://schemas.openxmlformats.org/officeDocument/2006/relationships/slideLayout" Target="../slideLayouts/slideLayout61.xml"/><Relationship Id="rId4" Type="http://schemas.openxmlformats.org/officeDocument/2006/relationships/slideLayout" Target="../slideLayouts/slideLayout6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9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5" r:id="rId1"/>
    <p:sldLayoutId id="2147484381" r:id="rId2"/>
    <p:sldLayoutId id="2147484291" r:id="rId3"/>
    <p:sldLayoutId id="2147484304" r:id="rId4"/>
    <p:sldLayoutId id="2147484294" r:id="rId5"/>
    <p:sldLayoutId id="2147484355" r:id="rId6"/>
    <p:sldLayoutId id="2147484382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424537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193713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0" r:id="rId1"/>
    <p:sldLayoutId id="2147484401" r:id="rId2"/>
    <p:sldLayoutId id="2147484402" r:id="rId3"/>
    <p:sldLayoutId id="2147484403" r:id="rId4"/>
    <p:sldLayoutId id="2147484404" r:id="rId5"/>
    <p:sldLayoutId id="2147484405" r:id="rId6"/>
    <p:sldLayoutId id="214748440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0219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8" r:id="rId1"/>
    <p:sldLayoutId id="2147484409" r:id="rId2"/>
    <p:sldLayoutId id="2147484410" r:id="rId3"/>
    <p:sldLayoutId id="2147484411" r:id="rId4"/>
    <p:sldLayoutId id="2147484412" r:id="rId5"/>
    <p:sldLayoutId id="2147484413" r:id="rId6"/>
    <p:sldLayoutId id="21474844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444848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16" r:id="rId1"/>
    <p:sldLayoutId id="2147484417" r:id="rId2"/>
    <p:sldLayoutId id="2147484418" r:id="rId3"/>
    <p:sldLayoutId id="2147484419" r:id="rId4"/>
    <p:sldLayoutId id="2147484420" r:id="rId5"/>
    <p:sldLayoutId id="2147484421" r:id="rId6"/>
    <p:sldLayoutId id="21474844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74703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24" r:id="rId1"/>
    <p:sldLayoutId id="2147484425" r:id="rId2"/>
    <p:sldLayoutId id="2147484426" r:id="rId3"/>
    <p:sldLayoutId id="2147484427" r:id="rId4"/>
    <p:sldLayoutId id="2147484428" r:id="rId5"/>
    <p:sldLayoutId id="2147484429" r:id="rId6"/>
    <p:sldLayoutId id="21474844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81000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9095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2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42664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90196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0" r:id="rId1"/>
    <p:sldLayoutId id="2147484441" r:id="rId2"/>
    <p:sldLayoutId id="2147484442" r:id="rId3"/>
    <p:sldLayoutId id="2147484443" r:id="rId4"/>
    <p:sldLayoutId id="2147484444" r:id="rId5"/>
    <p:sldLayoutId id="2147484445" r:id="rId6"/>
    <p:sldLayoutId id="21474844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93220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8" r:id="rId1"/>
    <p:sldLayoutId id="2147484449" r:id="rId2"/>
    <p:sldLayoutId id="2147484450" r:id="rId3"/>
    <p:sldLayoutId id="2147484451" r:id="rId4"/>
    <p:sldLayoutId id="2147484452" r:id="rId5"/>
    <p:sldLayoutId id="2147484453" r:id="rId6"/>
    <p:sldLayoutId id="21474844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16332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84" r:id="rId1"/>
    <p:sldLayoutId id="2147484385" r:id="rId2"/>
    <p:sldLayoutId id="2147484386" r:id="rId3"/>
    <p:sldLayoutId id="2147484387" r:id="rId4"/>
    <p:sldLayoutId id="2147484388" r:id="rId5"/>
    <p:sldLayoutId id="2147484389" r:id="rId6"/>
    <p:sldLayoutId id="214748439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glow rad="114300">
              <a:schemeClr val="tx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20231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6" r:id="rId1"/>
    <p:sldLayoutId id="2147484298" r:id="rId2"/>
    <p:sldLayoutId id="2147484303" r:id="rId3"/>
    <p:sldLayoutId id="2147484306" r:id="rId4"/>
    <p:sldLayoutId id="2147484297" r:id="rId5"/>
    <p:sldLayoutId id="2147484299" r:id="rId6"/>
    <p:sldLayoutId id="2147484305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glow rad="114300">
              <a:schemeClr val="accent1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2031188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8" r:id="rId1"/>
    <p:sldLayoutId id="2147484309" r:id="rId2"/>
    <p:sldLayoutId id="2147484310" r:id="rId3"/>
    <p:sldLayoutId id="2147484311" r:id="rId4"/>
    <p:sldLayoutId id="2147484312" r:id="rId5"/>
    <p:sldLayoutId id="2147484313" r:id="rId6"/>
    <p:sldLayoutId id="214748431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glow rad="114300">
              <a:schemeClr val="accent2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322584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7" r:id="rId2"/>
    <p:sldLayoutId id="2147484318" r:id="rId3"/>
    <p:sldLayoutId id="2147484319" r:id="rId4"/>
    <p:sldLayoutId id="2147484320" r:id="rId5"/>
    <p:sldLayoutId id="2147484321" r:id="rId6"/>
    <p:sldLayoutId id="2147484322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glow rad="114300">
              <a:schemeClr val="accent3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63912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7" r:id="rId4"/>
    <p:sldLayoutId id="2147484328" r:id="rId5"/>
    <p:sldLayoutId id="2147484329" r:id="rId6"/>
    <p:sldLayoutId id="2147484330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glow rad="114300">
              <a:schemeClr val="accent4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4048904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5"/>
          </a:solidFill>
          <a:ln>
            <a:noFill/>
          </a:ln>
          <a:effectLst>
            <a:glow rad="114300">
              <a:schemeClr val="accent5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72505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0" r:id="rId1"/>
    <p:sldLayoutId id="2147484341" r:id="rId2"/>
    <p:sldLayoutId id="2147484342" r:id="rId3"/>
    <p:sldLayoutId id="2147484343" r:id="rId4"/>
    <p:sldLayoutId id="2147484344" r:id="rId5"/>
    <p:sldLayoutId id="2147484345" r:id="rId6"/>
    <p:sldLayoutId id="2147484346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glow rad="114300">
              <a:schemeClr val="accent6"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45720" tIns="45720" rIns="4572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Click to edit Master text style</a:t>
            </a:r>
          </a:p>
        </p:txBody>
      </p:sp>
    </p:spTree>
    <p:extLst>
      <p:ext uri="{BB962C8B-B14F-4D97-AF65-F5344CB8AC3E}">
        <p14:creationId xmlns:p14="http://schemas.microsoft.com/office/powerpoint/2010/main" val="596436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8" r:id="rId1"/>
    <p:sldLayoutId id="2147484349" r:id="rId2"/>
    <p:sldLayoutId id="2147484350" r:id="rId3"/>
    <p:sldLayoutId id="2147484351" r:id="rId4"/>
    <p:sldLayoutId id="2147484352" r:id="rId5"/>
    <p:sldLayoutId id="2147484353" r:id="rId6"/>
    <p:sldLayoutId id="2147484354" r:id="rId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1125731383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sees each tear that falls</a:t>
            </a:r>
          </a:p>
          <a:p>
            <a:pPr latinLnBrk="1"/>
            <a:r>
              <a:rPr lang="en-US" dirty="0"/>
              <a:t>And he hears me when I call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56937740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106318921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knows me</a:t>
            </a:r>
          </a:p>
          <a:p>
            <a:pPr latinLnBrk="1"/>
            <a:r>
              <a:rPr lang="en-US" dirty="0"/>
              <a:t>He loves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2754004365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wants me</a:t>
            </a:r>
          </a:p>
          <a:p>
            <a:pPr latinLnBrk="1"/>
            <a:r>
              <a:rPr lang="en-US" dirty="0"/>
              <a:t>He hears me when I call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3306073824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formed me</a:t>
            </a:r>
          </a:p>
          <a:p>
            <a:pPr latinLnBrk="1"/>
            <a:r>
              <a:rPr lang="en-US" dirty="0"/>
              <a:t>He sees me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417581903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Never leaves me</a:t>
            </a:r>
          </a:p>
          <a:p>
            <a:pPr latinLnBrk="1"/>
            <a:r>
              <a:rPr lang="en-US" dirty="0"/>
              <a:t>He hears me when I call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1298590944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knows my name</a:t>
            </a:r>
          </a:p>
          <a:p>
            <a:pPr latinLnBrk="1"/>
            <a:r>
              <a:rPr lang="en-US" dirty="0"/>
              <a:t>He knows my every thought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1000835303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sees each tear that falls</a:t>
            </a:r>
          </a:p>
          <a:p>
            <a:pPr latinLnBrk="1"/>
            <a:r>
              <a:rPr lang="en-US" dirty="0"/>
              <a:t>And he hears me when I call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257708039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214875312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have a maker</a:t>
            </a:r>
          </a:p>
          <a:p>
            <a:pPr latinLnBrk="1"/>
            <a:r>
              <a:rPr lang="en-US" dirty="0"/>
              <a:t>He formed my heart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259298565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Before even time began</a:t>
            </a:r>
          </a:p>
          <a:p>
            <a:pPr latinLnBrk="1"/>
            <a:r>
              <a:rPr lang="en-US" dirty="0"/>
              <a:t>My life was in his hands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16813576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knows my name</a:t>
            </a:r>
          </a:p>
          <a:p>
            <a:pPr latinLnBrk="1"/>
            <a:r>
              <a:rPr lang="en-US" dirty="0"/>
              <a:t>He knows my every thought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264832510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sees each tear that falls</a:t>
            </a:r>
          </a:p>
          <a:p>
            <a:pPr latinLnBrk="1"/>
            <a:r>
              <a:rPr lang="en-US" dirty="0"/>
              <a:t>And he hears me when I call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91517705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329922912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I have a father</a:t>
            </a:r>
          </a:p>
          <a:p>
            <a:pPr latinLnBrk="1"/>
            <a:r>
              <a:rPr lang="en-US" dirty="0"/>
              <a:t>He calls me his own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259335368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will never leave me</a:t>
            </a:r>
          </a:p>
          <a:p>
            <a:pPr latinLnBrk="1"/>
            <a:r>
              <a:rPr lang="en-US" dirty="0"/>
              <a:t>No matter where I go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374516728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9BC4F06-39DF-46DF-8954-5EFDA79B7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F95F632-3BD5-4B8A-9038-7CAA555FA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atinLnBrk="1"/>
            <a:r>
              <a:rPr lang="en-US" dirty="0"/>
              <a:t>He knows my name</a:t>
            </a:r>
          </a:p>
          <a:p>
            <a:pPr latinLnBrk="1"/>
            <a:r>
              <a:rPr lang="en-US" dirty="0"/>
              <a:t>He knows my every thought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80DE01A-FDC3-4151-B34C-E511621670E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He Knows My Name</a:t>
            </a:r>
          </a:p>
        </p:txBody>
      </p:sp>
    </p:spTree>
    <p:extLst>
      <p:ext uri="{BB962C8B-B14F-4D97-AF65-F5344CB8AC3E}">
        <p14:creationId xmlns:p14="http://schemas.microsoft.com/office/powerpoint/2010/main" val="2091497468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Church Form 04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Church Form 04 Dark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Church Form 04 Dark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Church Form 04 Dark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Church Form 04 Dark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4.xml><?xml version="1.0" encoding="utf-8"?>
<a:theme xmlns:a="http://schemas.openxmlformats.org/drawingml/2006/main" name="Church Form 04 Dark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5.xml><?xml version="1.0" encoding="utf-8"?>
<a:theme xmlns:a="http://schemas.openxmlformats.org/drawingml/2006/main" name="Church Form 04 Dark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6.xml><?xml version="1.0" encoding="utf-8"?>
<a:theme xmlns:a="http://schemas.openxmlformats.org/drawingml/2006/main" name="Church Form 04 Dark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7.xml><?xml version="1.0" encoding="utf-8"?>
<a:theme xmlns:a="http://schemas.openxmlformats.org/drawingml/2006/main" name="Church Form 04 Dark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hurch Form 04 Blank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hurch Form 04 Grey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Church Form 04 Cya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hurch Form 04 Orang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Church Form 04 Green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Church Form 04 Purpl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hurch Form 04 Blue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Church Form 04 Red">
  <a:themeElements>
    <a:clrScheme name="Chruch Form Color 1">
      <a:dk1>
        <a:srgbClr val="000000"/>
      </a:dk1>
      <a:lt1>
        <a:sysClr val="window" lastClr="FFFFFF"/>
      </a:lt1>
      <a:dk2>
        <a:srgbClr val="A0A0A9"/>
      </a:dk2>
      <a:lt2>
        <a:srgbClr val="FFFFFF"/>
      </a:lt2>
      <a:accent1>
        <a:srgbClr val="20C0C0"/>
      </a:accent1>
      <a:accent2>
        <a:srgbClr val="E08020"/>
      </a:accent2>
      <a:accent3>
        <a:srgbClr val="20C020"/>
      </a:accent3>
      <a:accent4>
        <a:srgbClr val="6020C0"/>
      </a:accent4>
      <a:accent5>
        <a:srgbClr val="2020C0"/>
      </a:accent5>
      <a:accent6>
        <a:srgbClr val="C02020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1383</TotalTime>
  <Words>205</Words>
  <Application>Microsoft Office PowerPoint</Application>
  <PresentationFormat>On-screen Show (4:3)</PresentationFormat>
  <Paragraphs>46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17</vt:i4>
      </vt:variant>
      <vt:variant>
        <vt:lpstr>Slide Titles</vt:lpstr>
      </vt:variant>
      <vt:variant>
        <vt:i4>18</vt:i4>
      </vt:variant>
    </vt:vector>
  </HeadingPairs>
  <TitlesOfParts>
    <vt:vector size="40" baseType="lpstr">
      <vt:lpstr>HY강M</vt:lpstr>
      <vt:lpstr>양재벨라체M</vt:lpstr>
      <vt:lpstr>Arial</vt:lpstr>
      <vt:lpstr>Calibri</vt:lpstr>
      <vt:lpstr>Calibri Light</vt:lpstr>
      <vt:lpstr>Church Form 04</vt:lpstr>
      <vt:lpstr>Church Form 04 Blank</vt:lpstr>
      <vt:lpstr>Church Form 04 Grey</vt:lpstr>
      <vt:lpstr>Church Form 04 Cyan</vt:lpstr>
      <vt:lpstr>Church Form 04 Orange</vt:lpstr>
      <vt:lpstr>Church Form 04 Green</vt:lpstr>
      <vt:lpstr>Church Form 04 Purple</vt:lpstr>
      <vt:lpstr>Church Form 04 Blue</vt:lpstr>
      <vt:lpstr>Church Form 04 Red</vt:lpstr>
      <vt:lpstr>Church Form 04 Dark Blank</vt:lpstr>
      <vt:lpstr>Church Form 04 Dark Grey</vt:lpstr>
      <vt:lpstr>Church Form 04 Dark Cyan</vt:lpstr>
      <vt:lpstr>Church Form 04 Dark Orange</vt:lpstr>
      <vt:lpstr>Church Form 04 Dark Green</vt:lpstr>
      <vt:lpstr>Church Form 04 Dark Purple</vt:lpstr>
      <vt:lpstr>Church Form 04 Dark Blue</vt:lpstr>
      <vt:lpstr>Church Form 04 Dark Red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새하늘교회 예배</dc:title>
  <dc:creator>new vision;IHS;임성균목사</dc:creator>
  <dc:description>Form 03-3</dc:description>
  <cp:lastModifiedBy>HaSol Im</cp:lastModifiedBy>
  <cp:revision>235</cp:revision>
  <dcterms:created xsi:type="dcterms:W3CDTF">2011-12-04T14:58:54Z</dcterms:created>
  <dcterms:modified xsi:type="dcterms:W3CDTF">2023-06-30T04:47:01Z</dcterms:modified>
</cp:coreProperties>
</file>