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8"/>
  </p:notesMasterIdLst>
  <p:handoutMasterIdLst>
    <p:handoutMasterId r:id="rId29"/>
  </p:handoutMasterIdLst>
  <p:sldIdLst>
    <p:sldId id="256" r:id="rId18"/>
    <p:sldId id="257" r:id="rId19"/>
    <p:sldId id="258" r:id="rId20"/>
    <p:sldId id="260" r:id="rId21"/>
    <p:sldId id="261" r:id="rId22"/>
    <p:sldId id="263" r:id="rId23"/>
    <p:sldId id="264" r:id="rId24"/>
    <p:sldId id="266" r:id="rId25"/>
    <p:sldId id="267" r:id="rId26"/>
    <p:sldId id="26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ut to the Lord" id="{1DA01B82-BCD0-4CB7-BE65-DCF0E13E96E1}">
          <p14:sldIdLst>
            <p14:sldId id="256"/>
          </p14:sldIdLst>
        </p14:section>
        <p14:section name="Verse" id="{616EF461-4343-40AF-A1CD-44BC870D4ACD}">
          <p14:sldIdLst>
            <p14:sldId id="257"/>
            <p14:sldId id="258"/>
            <p14:sldId id="260"/>
            <p14:sldId id="261"/>
          </p14:sldIdLst>
        </p14:section>
        <p14:section name="Chorus" id="{0266A982-17F7-45C3-9C61-5CF8037512C5}">
          <p14:sldIdLst>
            <p14:sldId id="263"/>
            <p14:sldId id="264"/>
            <p14:sldId id="266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8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presProps" Target="presProps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Shout to the Lord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Shout to the Lord</a:t>
            </a:r>
          </a:p>
        </p:txBody>
      </p:sp>
    </p:spTree>
    <p:extLst>
      <p:ext uri="{BB962C8B-B14F-4D97-AF65-F5344CB8AC3E}">
        <p14:creationId xmlns:p14="http://schemas.microsoft.com/office/powerpoint/2010/main" val="97028480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My Jesus, My Savior,</a:t>
            </a:r>
          </a:p>
          <a:p>
            <a:r>
              <a:rPr lang="en-US" dirty="0"/>
              <a:t>Lord there is none like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Shout to the Lord</a:t>
            </a:r>
          </a:p>
        </p:txBody>
      </p:sp>
    </p:spTree>
    <p:extLst>
      <p:ext uri="{BB962C8B-B14F-4D97-AF65-F5344CB8AC3E}">
        <p14:creationId xmlns:p14="http://schemas.microsoft.com/office/powerpoint/2010/main" val="409720350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All of my days, I want to praise,</a:t>
            </a:r>
          </a:p>
          <a:p>
            <a:r>
              <a:rPr lang="en-US" dirty="0"/>
              <a:t>the wonders of your mighty 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Shout to the Lord</a:t>
            </a:r>
          </a:p>
        </p:txBody>
      </p:sp>
    </p:spTree>
    <p:extLst>
      <p:ext uri="{BB962C8B-B14F-4D97-AF65-F5344CB8AC3E}">
        <p14:creationId xmlns:p14="http://schemas.microsoft.com/office/powerpoint/2010/main" val="301897681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My comfort, My shelter,</a:t>
            </a:r>
          </a:p>
          <a:p>
            <a:r>
              <a:rPr lang="en-US" dirty="0"/>
              <a:t>tower of refuge and strength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Shout to the Lord</a:t>
            </a:r>
          </a:p>
        </p:txBody>
      </p:sp>
    </p:spTree>
    <p:extLst>
      <p:ext uri="{BB962C8B-B14F-4D97-AF65-F5344CB8AC3E}">
        <p14:creationId xmlns:p14="http://schemas.microsoft.com/office/powerpoint/2010/main" val="204695143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Let every breath, all that I am,</a:t>
            </a:r>
          </a:p>
          <a:p>
            <a:r>
              <a:rPr lang="en-US" dirty="0"/>
              <a:t>never cease to worship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Shout to the Lord</a:t>
            </a:r>
          </a:p>
        </p:txBody>
      </p:sp>
    </p:spTree>
    <p:extLst>
      <p:ext uri="{BB962C8B-B14F-4D97-AF65-F5344CB8AC3E}">
        <p14:creationId xmlns:p14="http://schemas.microsoft.com/office/powerpoint/2010/main" val="62106293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Shout to the Lord all the earth let us sing</a:t>
            </a:r>
          </a:p>
          <a:p>
            <a:r>
              <a:rPr lang="en-US" dirty="0"/>
              <a:t>Power and majesty praise to the king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Shout to the Lord</a:t>
            </a:r>
          </a:p>
        </p:txBody>
      </p:sp>
    </p:spTree>
    <p:extLst>
      <p:ext uri="{BB962C8B-B14F-4D97-AF65-F5344CB8AC3E}">
        <p14:creationId xmlns:p14="http://schemas.microsoft.com/office/powerpoint/2010/main" val="382334488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Mountains bow down and the seas will roar</a:t>
            </a:r>
          </a:p>
          <a:p>
            <a:r>
              <a:rPr lang="en-US" dirty="0"/>
              <a:t>at the sound of your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Shout to the Lord</a:t>
            </a:r>
          </a:p>
        </p:txBody>
      </p:sp>
    </p:spTree>
    <p:extLst>
      <p:ext uri="{BB962C8B-B14F-4D97-AF65-F5344CB8AC3E}">
        <p14:creationId xmlns:p14="http://schemas.microsoft.com/office/powerpoint/2010/main" val="59940806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sing for joy at the work of your hands</a:t>
            </a:r>
          </a:p>
          <a:p>
            <a:r>
              <a:rPr lang="en-US" dirty="0"/>
              <a:t>Forever I'll love you forever I'll stand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Shout to the Lord</a:t>
            </a:r>
          </a:p>
        </p:txBody>
      </p:sp>
    </p:spTree>
    <p:extLst>
      <p:ext uri="{BB962C8B-B14F-4D97-AF65-F5344CB8AC3E}">
        <p14:creationId xmlns:p14="http://schemas.microsoft.com/office/powerpoint/2010/main" val="17222475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Nothing compares to the promise</a:t>
            </a:r>
          </a:p>
          <a:p>
            <a:r>
              <a:rPr lang="en-US" dirty="0"/>
              <a:t>I have in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Shout to the Lord</a:t>
            </a:r>
          </a:p>
        </p:txBody>
      </p:sp>
    </p:spTree>
    <p:extLst>
      <p:ext uri="{BB962C8B-B14F-4D97-AF65-F5344CB8AC3E}">
        <p14:creationId xmlns:p14="http://schemas.microsoft.com/office/powerpoint/2010/main" val="149167811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1213</TotalTime>
  <Words>150</Words>
  <Application>Microsoft Office PowerPoint</Application>
  <PresentationFormat>On-screen Show (4:3)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10</vt:i4>
      </vt:variant>
    </vt:vector>
  </HeadingPairs>
  <TitlesOfParts>
    <vt:vector size="32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142</cp:revision>
  <dcterms:created xsi:type="dcterms:W3CDTF">2011-12-04T14:58:54Z</dcterms:created>
  <dcterms:modified xsi:type="dcterms:W3CDTF">2023-07-01T05:18:02Z</dcterms:modified>
</cp:coreProperties>
</file>