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45"/>
  </p:notesMasterIdLst>
  <p:handoutMasterIdLst>
    <p:handoutMasterId r:id="rId46"/>
  </p:handoutMasterIdLst>
  <p:sldIdLst>
    <p:sldId id="257" r:id="rId18"/>
    <p:sldId id="268" r:id="rId19"/>
    <p:sldId id="269" r:id="rId20"/>
    <p:sldId id="270" r:id="rId21"/>
    <p:sldId id="271" r:id="rId22"/>
    <p:sldId id="272" r:id="rId23"/>
    <p:sldId id="276" r:id="rId24"/>
    <p:sldId id="273" r:id="rId25"/>
    <p:sldId id="274" r:id="rId26"/>
    <p:sldId id="275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7" r:id="rId37"/>
    <p:sldId id="267" r:id="rId38"/>
    <p:sldId id="259" r:id="rId39"/>
    <p:sldId id="260" r:id="rId40"/>
    <p:sldId id="263" r:id="rId41"/>
    <p:sldId id="264" r:id="rId42"/>
    <p:sldId id="265" r:id="rId43"/>
    <p:sldId id="266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ord's Prayer Phrase" id="{19B9BA07-3AA9-4A66-BFAF-5489CBD863E0}">
          <p14:sldIdLst>
            <p14:sldId id="257"/>
            <p14:sldId id="268"/>
            <p14:sldId id="269"/>
            <p14:sldId id="270"/>
            <p14:sldId id="271"/>
            <p14:sldId id="272"/>
            <p14:sldId id="276"/>
            <p14:sldId id="273"/>
            <p14:sldId id="274"/>
            <p14:sldId id="275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7"/>
          </p14:sldIdLst>
        </p14:section>
        <p14:section name="Lord's Prayer" id="{9C842A0D-EF5B-4A1B-A41C-123CE35257CD}">
          <p14:sldIdLst>
            <p14:sldId id="267"/>
            <p14:sldId id="259"/>
            <p14:sldId id="260"/>
            <p14:sldId id="263"/>
            <p14:sldId id="264"/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55" autoAdjust="0"/>
    <p:restoredTop sz="94629" autoAdjust="0"/>
  </p:normalViewPr>
  <p:slideViewPr>
    <p:cSldViewPr>
      <p:cViewPr varScale="1">
        <p:scale>
          <a:sx n="57" d="100"/>
          <a:sy n="57" d="100"/>
        </p:scale>
        <p:origin x="33" y="4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slide" Target="slides/slide22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slide" Target="slides/slide25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12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slide" Target="slides/slide23.xml"/><Relationship Id="rId45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49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slide" Target="slides/slide26.xml"/><Relationship Id="rId48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3.xml"/><Relationship Id="rId41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Lord’s Prayer</a:t>
            </a:r>
          </a:p>
        </p:txBody>
      </p:sp>
    </p:spTree>
    <p:extLst>
      <p:ext uri="{BB962C8B-B14F-4D97-AF65-F5344CB8AC3E}">
        <p14:creationId xmlns:p14="http://schemas.microsoft.com/office/powerpoint/2010/main" val="963407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and forgive us our debts,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Lord’s Prayer</a:t>
            </a:r>
          </a:p>
        </p:txBody>
      </p:sp>
    </p:spTree>
    <p:extLst>
      <p:ext uri="{BB962C8B-B14F-4D97-AF65-F5344CB8AC3E}">
        <p14:creationId xmlns:p14="http://schemas.microsoft.com/office/powerpoint/2010/main" val="3969850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as we also have forgiven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Lord’s Prayer</a:t>
            </a:r>
          </a:p>
        </p:txBody>
      </p:sp>
    </p:spTree>
    <p:extLst>
      <p:ext uri="{BB962C8B-B14F-4D97-AF65-F5344CB8AC3E}">
        <p14:creationId xmlns:p14="http://schemas.microsoft.com/office/powerpoint/2010/main" val="499641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our debtors.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Lord’s Prayer</a:t>
            </a:r>
          </a:p>
        </p:txBody>
      </p:sp>
    </p:spTree>
    <p:extLst>
      <p:ext uri="{BB962C8B-B14F-4D97-AF65-F5344CB8AC3E}">
        <p14:creationId xmlns:p14="http://schemas.microsoft.com/office/powerpoint/2010/main" val="37845499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And lead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Lord’s Prayer</a:t>
            </a:r>
          </a:p>
        </p:txBody>
      </p:sp>
    </p:spTree>
    <p:extLst>
      <p:ext uri="{BB962C8B-B14F-4D97-AF65-F5344CB8AC3E}">
        <p14:creationId xmlns:p14="http://schemas.microsoft.com/office/powerpoint/2010/main" val="3915463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not into temptation,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Lord’s Prayer</a:t>
            </a:r>
          </a:p>
        </p:txBody>
      </p:sp>
    </p:spTree>
    <p:extLst>
      <p:ext uri="{BB962C8B-B14F-4D97-AF65-F5344CB8AC3E}">
        <p14:creationId xmlns:p14="http://schemas.microsoft.com/office/powerpoint/2010/main" val="29957649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but deliver us from evil.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Lord’s Prayer</a:t>
            </a:r>
          </a:p>
        </p:txBody>
      </p:sp>
    </p:spTree>
    <p:extLst>
      <p:ext uri="{BB962C8B-B14F-4D97-AF65-F5344CB8AC3E}">
        <p14:creationId xmlns:p14="http://schemas.microsoft.com/office/powerpoint/2010/main" val="22933668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For yours is the kingdom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Lord’s Prayer</a:t>
            </a:r>
          </a:p>
        </p:txBody>
      </p:sp>
    </p:spTree>
    <p:extLst>
      <p:ext uri="{BB962C8B-B14F-4D97-AF65-F5344CB8AC3E}">
        <p14:creationId xmlns:p14="http://schemas.microsoft.com/office/powerpoint/2010/main" val="19737168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and the power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Lord’s Prayer</a:t>
            </a:r>
          </a:p>
        </p:txBody>
      </p:sp>
    </p:spTree>
    <p:extLst>
      <p:ext uri="{BB962C8B-B14F-4D97-AF65-F5344CB8AC3E}">
        <p14:creationId xmlns:p14="http://schemas.microsoft.com/office/powerpoint/2010/main" val="41494794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and the glory, forever.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Lord’s Prayer</a:t>
            </a:r>
          </a:p>
        </p:txBody>
      </p:sp>
    </p:spTree>
    <p:extLst>
      <p:ext uri="{BB962C8B-B14F-4D97-AF65-F5344CB8AC3E}">
        <p14:creationId xmlns:p14="http://schemas.microsoft.com/office/powerpoint/2010/main" val="38724812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Amen.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Lord’s Prayer</a:t>
            </a:r>
          </a:p>
        </p:txBody>
      </p:sp>
    </p:spTree>
    <p:extLst>
      <p:ext uri="{BB962C8B-B14F-4D97-AF65-F5344CB8AC3E}">
        <p14:creationId xmlns:p14="http://schemas.microsoft.com/office/powerpoint/2010/main" val="850932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Our Father in heaven,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Lord’s Prayer</a:t>
            </a:r>
          </a:p>
        </p:txBody>
      </p:sp>
    </p:spTree>
    <p:extLst>
      <p:ext uri="{BB962C8B-B14F-4D97-AF65-F5344CB8AC3E}">
        <p14:creationId xmlns:p14="http://schemas.microsoft.com/office/powerpoint/2010/main" val="7575984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Lord’s Prayer</a:t>
            </a:r>
          </a:p>
        </p:txBody>
      </p:sp>
    </p:spTree>
    <p:extLst>
      <p:ext uri="{BB962C8B-B14F-4D97-AF65-F5344CB8AC3E}">
        <p14:creationId xmlns:p14="http://schemas.microsoft.com/office/powerpoint/2010/main" val="19291862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Lord’s Prayer</a:t>
            </a:r>
          </a:p>
        </p:txBody>
      </p:sp>
    </p:spTree>
    <p:extLst>
      <p:ext uri="{BB962C8B-B14F-4D97-AF65-F5344CB8AC3E}">
        <p14:creationId xmlns:p14="http://schemas.microsoft.com/office/powerpoint/2010/main" val="1801703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Our Father in heaven,</a:t>
            </a:r>
          </a:p>
          <a:p>
            <a:r>
              <a:rPr lang="en-US" dirty="0"/>
              <a:t>hallowed be your name.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Lord’s Prayer</a:t>
            </a:r>
          </a:p>
        </p:txBody>
      </p:sp>
    </p:spTree>
    <p:extLst>
      <p:ext uri="{BB962C8B-B14F-4D97-AF65-F5344CB8AC3E}">
        <p14:creationId xmlns:p14="http://schemas.microsoft.com/office/powerpoint/2010/main" val="1604717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Your kingdom come,</a:t>
            </a:r>
          </a:p>
          <a:p>
            <a:r>
              <a:rPr lang="en-US" dirty="0"/>
              <a:t>your will be done,</a:t>
            </a:r>
          </a:p>
          <a:p>
            <a:r>
              <a:rPr lang="en-US" dirty="0"/>
              <a:t>on earth as it is in heaven.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Lord’s Prayer</a:t>
            </a:r>
          </a:p>
        </p:txBody>
      </p:sp>
    </p:spTree>
    <p:extLst>
      <p:ext uri="{BB962C8B-B14F-4D97-AF65-F5344CB8AC3E}">
        <p14:creationId xmlns:p14="http://schemas.microsoft.com/office/powerpoint/2010/main" val="3492253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Give us this day our daily bread,</a:t>
            </a:r>
          </a:p>
          <a:p>
            <a:r>
              <a:rPr lang="en-US" dirty="0"/>
              <a:t>and forgive us our debts,</a:t>
            </a:r>
          </a:p>
          <a:p>
            <a:r>
              <a:rPr lang="en-US" dirty="0"/>
              <a:t>as we also have forgiven our debtors.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Lord’s Prayer</a:t>
            </a:r>
          </a:p>
        </p:txBody>
      </p:sp>
    </p:spTree>
    <p:extLst>
      <p:ext uri="{BB962C8B-B14F-4D97-AF65-F5344CB8AC3E}">
        <p14:creationId xmlns:p14="http://schemas.microsoft.com/office/powerpoint/2010/main" val="3829651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And lead us not into temptation,</a:t>
            </a:r>
          </a:p>
          <a:p>
            <a:r>
              <a:rPr lang="en-US" dirty="0"/>
              <a:t>but deliver us from evil.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Lord’s Prayer</a:t>
            </a:r>
          </a:p>
        </p:txBody>
      </p:sp>
    </p:spTree>
    <p:extLst>
      <p:ext uri="{BB962C8B-B14F-4D97-AF65-F5344CB8AC3E}">
        <p14:creationId xmlns:p14="http://schemas.microsoft.com/office/powerpoint/2010/main" val="3511286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For yours is the kingdom and the power</a:t>
            </a:r>
          </a:p>
          <a:p>
            <a:r>
              <a:rPr lang="en-US" dirty="0"/>
              <a:t>and the glory, forever.</a:t>
            </a:r>
          </a:p>
          <a:p>
            <a:r>
              <a:rPr lang="en-US" dirty="0"/>
              <a:t>Amen.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Lord’s Prayer</a:t>
            </a:r>
          </a:p>
        </p:txBody>
      </p:sp>
    </p:spTree>
    <p:extLst>
      <p:ext uri="{BB962C8B-B14F-4D97-AF65-F5344CB8AC3E}">
        <p14:creationId xmlns:p14="http://schemas.microsoft.com/office/powerpoint/2010/main" val="1730875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Lord’s Prayer</a:t>
            </a:r>
          </a:p>
        </p:txBody>
      </p:sp>
    </p:spTree>
    <p:extLst>
      <p:ext uri="{BB962C8B-B14F-4D97-AF65-F5344CB8AC3E}">
        <p14:creationId xmlns:p14="http://schemas.microsoft.com/office/powerpoint/2010/main" val="1593717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hallowed be Your name.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Lord’s Prayer</a:t>
            </a:r>
          </a:p>
        </p:txBody>
      </p:sp>
    </p:spTree>
    <p:extLst>
      <p:ext uri="{BB962C8B-B14F-4D97-AF65-F5344CB8AC3E}">
        <p14:creationId xmlns:p14="http://schemas.microsoft.com/office/powerpoint/2010/main" val="2422387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Your kingdom come,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Lord’s Prayer</a:t>
            </a:r>
          </a:p>
        </p:txBody>
      </p:sp>
    </p:spTree>
    <p:extLst>
      <p:ext uri="{BB962C8B-B14F-4D97-AF65-F5344CB8AC3E}">
        <p14:creationId xmlns:p14="http://schemas.microsoft.com/office/powerpoint/2010/main" val="3785080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Your will be done,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Lord’s Prayer</a:t>
            </a:r>
          </a:p>
        </p:txBody>
      </p:sp>
    </p:spTree>
    <p:extLst>
      <p:ext uri="{BB962C8B-B14F-4D97-AF65-F5344CB8AC3E}">
        <p14:creationId xmlns:p14="http://schemas.microsoft.com/office/powerpoint/2010/main" val="395643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on earth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Lord’s Prayer</a:t>
            </a:r>
          </a:p>
        </p:txBody>
      </p:sp>
    </p:spTree>
    <p:extLst>
      <p:ext uri="{BB962C8B-B14F-4D97-AF65-F5344CB8AC3E}">
        <p14:creationId xmlns:p14="http://schemas.microsoft.com/office/powerpoint/2010/main" val="2160489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as it is in heaven.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Lord’s Prayer</a:t>
            </a:r>
          </a:p>
        </p:txBody>
      </p:sp>
    </p:spTree>
    <p:extLst>
      <p:ext uri="{BB962C8B-B14F-4D97-AF65-F5344CB8AC3E}">
        <p14:creationId xmlns:p14="http://schemas.microsoft.com/office/powerpoint/2010/main" val="2491492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Give us this day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Lord’s Prayer</a:t>
            </a:r>
          </a:p>
        </p:txBody>
      </p:sp>
    </p:spTree>
    <p:extLst>
      <p:ext uri="{BB962C8B-B14F-4D97-AF65-F5344CB8AC3E}">
        <p14:creationId xmlns:p14="http://schemas.microsoft.com/office/powerpoint/2010/main" val="2047912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our daily bread,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Lord’s Prayer</a:t>
            </a:r>
          </a:p>
        </p:txBody>
      </p:sp>
    </p:spTree>
    <p:extLst>
      <p:ext uri="{BB962C8B-B14F-4D97-AF65-F5344CB8AC3E}">
        <p14:creationId xmlns:p14="http://schemas.microsoft.com/office/powerpoint/2010/main" val="334295025"/>
      </p:ext>
    </p:extLst>
  </p:cSld>
  <p:clrMapOvr>
    <a:masterClrMapping/>
  </p:clrMapOvr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1295</TotalTime>
  <Words>210</Words>
  <Application>Microsoft Office PowerPoint</Application>
  <PresentationFormat>On-screen Show (4:3)</PresentationFormat>
  <Paragraphs>58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27</vt:i4>
      </vt:variant>
    </vt:vector>
  </HeadingPairs>
  <TitlesOfParts>
    <vt:vector size="49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156</cp:revision>
  <dcterms:created xsi:type="dcterms:W3CDTF">2011-12-04T14:58:54Z</dcterms:created>
  <dcterms:modified xsi:type="dcterms:W3CDTF">2019-08-01T16:43:38Z</dcterms:modified>
</cp:coreProperties>
</file>