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6"/>
  </p:notesMasterIdLst>
  <p:handoutMasterIdLst>
    <p:handoutMasterId r:id="rId37"/>
  </p:handoutMasterIdLst>
  <p:sldIdLst>
    <p:sldId id="256" r:id="rId18"/>
    <p:sldId id="257" r:id="rId19"/>
    <p:sldId id="259" r:id="rId20"/>
    <p:sldId id="258" r:id="rId21"/>
    <p:sldId id="262" r:id="rId22"/>
    <p:sldId id="263" r:id="rId23"/>
    <p:sldId id="261" r:id="rId24"/>
    <p:sldId id="264" r:id="rId25"/>
    <p:sldId id="266" r:id="rId26"/>
    <p:sldId id="265" r:id="rId27"/>
    <p:sldId id="269" r:id="rId28"/>
    <p:sldId id="270" r:id="rId29"/>
    <p:sldId id="272" r:id="rId30"/>
    <p:sldId id="273" r:id="rId31"/>
    <p:sldId id="268" r:id="rId32"/>
    <p:sldId id="274" r:id="rId33"/>
    <p:sldId id="275" r:id="rId34"/>
    <p:sldId id="276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t the Cross" id="{2CB56376-394C-4308-BB9E-738D7CAFC459}">
          <p14:sldIdLst>
            <p14:sldId id="256"/>
          </p14:sldIdLst>
        </p14:section>
        <p14:section name="Verse 1" id="{D244E53E-EF54-4BB7-AB08-40EF5AAF00C9}">
          <p14:sldIdLst>
            <p14:sldId id="257"/>
            <p14:sldId id="259"/>
            <p14:sldId id="258"/>
          </p14:sldIdLst>
        </p14:section>
        <p14:section name="Chorus" id="{0FC43358-8F07-41B4-9E65-2814941148E4}">
          <p14:sldIdLst>
            <p14:sldId id="262"/>
            <p14:sldId id="263"/>
            <p14:sldId id="261"/>
          </p14:sldIdLst>
        </p14:section>
        <p14:section name="Verse 2" id="{9DEA631A-5348-43ED-AE55-541C8BEA9E20}">
          <p14:sldIdLst>
            <p14:sldId id="264"/>
            <p14:sldId id="266"/>
            <p14:sldId id="265"/>
          </p14:sldIdLst>
        </p14:section>
        <p14:section name="Chorus" id="{3B3EE7C2-AB68-4D49-B928-8686059DD93E}">
          <p14:sldIdLst>
            <p14:sldId id="269"/>
            <p14:sldId id="270"/>
          </p14:sldIdLst>
        </p14:section>
        <p14:section name="Bridge" id="{B8BCF2BF-C9B1-4100-962B-8FBC5709BB2A}">
          <p14:sldIdLst>
            <p14:sldId id="272"/>
            <p14:sldId id="273"/>
            <p14:sldId id="268"/>
          </p14:sldIdLst>
        </p14:section>
        <p14:section name="Chorus" id="{D3F4CB26-4DCF-47C7-84F2-F082449B6BB0}">
          <p14:sldIdLst>
            <p14:sldId id="274"/>
            <p14:sldId id="275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402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viewProps" Target="viewProps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At the Cross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know You love me.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At the Cross</a:t>
            </a:r>
          </a:p>
        </p:txBody>
      </p:sp>
    </p:spTree>
    <p:extLst>
      <p:ext uri="{BB962C8B-B14F-4D97-AF65-F5344CB8AC3E}">
        <p14:creationId xmlns:p14="http://schemas.microsoft.com/office/powerpoint/2010/main" val="148397558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At the cross I bow my knee,</a:t>
            </a:r>
          </a:p>
          <a:p>
            <a:pPr latinLnBrk="1"/>
            <a:r>
              <a:rPr lang="en-US" dirty="0"/>
              <a:t>Where Your blood was shed for me,</a:t>
            </a:r>
          </a:p>
          <a:p>
            <a:pPr latinLnBrk="1"/>
            <a:r>
              <a:rPr lang="en-US" dirty="0"/>
              <a:t>There’s no greater love than this.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At the Cross</a:t>
            </a:r>
          </a:p>
        </p:txBody>
      </p:sp>
    </p:spTree>
    <p:extLst>
      <p:ext uri="{BB962C8B-B14F-4D97-AF65-F5344CB8AC3E}">
        <p14:creationId xmlns:p14="http://schemas.microsoft.com/office/powerpoint/2010/main" val="96028691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have overcome the grave,</a:t>
            </a:r>
          </a:p>
          <a:p>
            <a:pPr latinLnBrk="1"/>
            <a:r>
              <a:rPr lang="en-US" dirty="0"/>
              <a:t>Your glory fills the highest place,</a:t>
            </a:r>
          </a:p>
          <a:p>
            <a:pPr latinLnBrk="1"/>
            <a:r>
              <a:rPr lang="en-US" dirty="0"/>
              <a:t>What can separate me now?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At the Cross</a:t>
            </a:r>
          </a:p>
        </p:txBody>
      </p:sp>
    </p:spTree>
    <p:extLst>
      <p:ext uri="{BB962C8B-B14F-4D97-AF65-F5344CB8AC3E}">
        <p14:creationId xmlns:p14="http://schemas.microsoft.com/office/powerpoint/2010/main" val="20756191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tore the veil,</a:t>
            </a:r>
          </a:p>
          <a:p>
            <a:pPr latinLnBrk="1"/>
            <a:r>
              <a:rPr lang="en-US" dirty="0"/>
              <a:t>You made a way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At the Cross</a:t>
            </a:r>
          </a:p>
        </p:txBody>
      </p:sp>
    </p:spTree>
    <p:extLst>
      <p:ext uri="{BB962C8B-B14F-4D97-AF65-F5344CB8AC3E}">
        <p14:creationId xmlns:p14="http://schemas.microsoft.com/office/powerpoint/2010/main" val="778712993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When You said that it is done.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At the Cross</a:t>
            </a:r>
          </a:p>
        </p:txBody>
      </p:sp>
    </p:spTree>
    <p:extLst>
      <p:ext uri="{BB962C8B-B14F-4D97-AF65-F5344CB8AC3E}">
        <p14:creationId xmlns:p14="http://schemas.microsoft.com/office/powerpoint/2010/main" val="353409624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At the Cross</a:t>
            </a:r>
          </a:p>
        </p:txBody>
      </p:sp>
    </p:spTree>
    <p:extLst>
      <p:ext uri="{BB962C8B-B14F-4D97-AF65-F5344CB8AC3E}">
        <p14:creationId xmlns:p14="http://schemas.microsoft.com/office/powerpoint/2010/main" val="1196660838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At the cross I bow my knee,</a:t>
            </a:r>
          </a:p>
          <a:p>
            <a:pPr latinLnBrk="1"/>
            <a:r>
              <a:rPr lang="en-US" dirty="0"/>
              <a:t>Where Your blood was shed for me,</a:t>
            </a:r>
          </a:p>
          <a:p>
            <a:pPr latinLnBrk="1"/>
            <a:r>
              <a:rPr lang="en-US" dirty="0"/>
              <a:t>There’s no greater love than this.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At the Cross</a:t>
            </a:r>
          </a:p>
        </p:txBody>
      </p:sp>
    </p:spTree>
    <p:extLst>
      <p:ext uri="{BB962C8B-B14F-4D97-AF65-F5344CB8AC3E}">
        <p14:creationId xmlns:p14="http://schemas.microsoft.com/office/powerpoint/2010/main" val="3709086986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have overcome the grave,</a:t>
            </a:r>
          </a:p>
          <a:p>
            <a:pPr latinLnBrk="1"/>
            <a:r>
              <a:rPr lang="en-US" dirty="0"/>
              <a:t>Your glory fills the highest place,</a:t>
            </a:r>
          </a:p>
          <a:p>
            <a:pPr latinLnBrk="1"/>
            <a:r>
              <a:rPr lang="en-US" dirty="0"/>
              <a:t>What can separate me now?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At the Cross</a:t>
            </a:r>
          </a:p>
        </p:txBody>
      </p:sp>
    </p:spTree>
    <p:extLst>
      <p:ext uri="{BB962C8B-B14F-4D97-AF65-F5344CB8AC3E}">
        <p14:creationId xmlns:p14="http://schemas.microsoft.com/office/powerpoint/2010/main" val="2803761867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At the Cross</a:t>
            </a:r>
          </a:p>
        </p:txBody>
      </p:sp>
    </p:spTree>
    <p:extLst>
      <p:ext uri="{BB962C8B-B14F-4D97-AF65-F5344CB8AC3E}">
        <p14:creationId xmlns:p14="http://schemas.microsoft.com/office/powerpoint/2010/main" val="257551002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Oh Lord You’ve searched me,</a:t>
            </a:r>
          </a:p>
          <a:p>
            <a:pPr latinLnBrk="1"/>
            <a:r>
              <a:rPr lang="en-US" dirty="0"/>
              <a:t>You know my way;</a:t>
            </a:r>
          </a:p>
          <a:p>
            <a:pPr latinLnBrk="1"/>
            <a:r>
              <a:rPr lang="en-US" dirty="0"/>
              <a:t>Even when I fail You,</a:t>
            </a:r>
          </a:p>
          <a:p>
            <a:pPr latinLnBrk="1"/>
            <a:r>
              <a:rPr lang="en-US" dirty="0"/>
              <a:t>I know You love me.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At the Cross</a:t>
            </a:r>
          </a:p>
        </p:txBody>
      </p:sp>
    </p:spTree>
    <p:extLst>
      <p:ext uri="{BB962C8B-B14F-4D97-AF65-F5344CB8AC3E}">
        <p14:creationId xmlns:p14="http://schemas.microsoft.com/office/powerpoint/2010/main" val="12641264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Your holy presence</a:t>
            </a:r>
          </a:p>
          <a:p>
            <a:pPr latinLnBrk="1"/>
            <a:r>
              <a:rPr lang="en-US" dirty="0"/>
              <a:t>Surrounding me</a:t>
            </a:r>
          </a:p>
          <a:p>
            <a:pPr latinLnBrk="1"/>
            <a:r>
              <a:rPr lang="en-US" dirty="0"/>
              <a:t>In every season,</a:t>
            </a:r>
          </a:p>
          <a:p>
            <a:pPr latinLnBrk="1"/>
            <a:r>
              <a:rPr lang="en-US" dirty="0"/>
              <a:t>I know You love me;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At the Cross</a:t>
            </a:r>
          </a:p>
        </p:txBody>
      </p:sp>
    </p:spTree>
    <p:extLst>
      <p:ext uri="{BB962C8B-B14F-4D97-AF65-F5344CB8AC3E}">
        <p14:creationId xmlns:p14="http://schemas.microsoft.com/office/powerpoint/2010/main" val="388101529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know You love me.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At the Cross</a:t>
            </a:r>
          </a:p>
        </p:txBody>
      </p:sp>
    </p:spTree>
    <p:extLst>
      <p:ext uri="{BB962C8B-B14F-4D97-AF65-F5344CB8AC3E}">
        <p14:creationId xmlns:p14="http://schemas.microsoft.com/office/powerpoint/2010/main" val="88457659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At the cross I bow my knee,</a:t>
            </a:r>
          </a:p>
          <a:p>
            <a:pPr latinLnBrk="1"/>
            <a:r>
              <a:rPr lang="en-US" dirty="0"/>
              <a:t>Where Your blood was shed for me,</a:t>
            </a:r>
          </a:p>
          <a:p>
            <a:pPr latinLnBrk="1"/>
            <a:r>
              <a:rPr lang="en-US" dirty="0"/>
              <a:t>There’s no greater love than this.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At the Cross</a:t>
            </a:r>
          </a:p>
        </p:txBody>
      </p:sp>
    </p:spTree>
    <p:extLst>
      <p:ext uri="{BB962C8B-B14F-4D97-AF65-F5344CB8AC3E}">
        <p14:creationId xmlns:p14="http://schemas.microsoft.com/office/powerpoint/2010/main" val="346884833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have overcome the grave,</a:t>
            </a:r>
          </a:p>
          <a:p>
            <a:pPr latinLnBrk="1"/>
            <a:r>
              <a:rPr lang="en-US" dirty="0"/>
              <a:t>Your glory fills the highest place,</a:t>
            </a:r>
          </a:p>
          <a:p>
            <a:pPr latinLnBrk="1"/>
            <a:r>
              <a:rPr lang="en-US" dirty="0"/>
              <a:t>What can separate me now?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At the Cross</a:t>
            </a:r>
          </a:p>
        </p:txBody>
      </p:sp>
    </p:spTree>
    <p:extLst>
      <p:ext uri="{BB962C8B-B14F-4D97-AF65-F5344CB8AC3E}">
        <p14:creationId xmlns:p14="http://schemas.microsoft.com/office/powerpoint/2010/main" val="28549169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At the Cross</a:t>
            </a:r>
          </a:p>
        </p:txBody>
      </p:sp>
    </p:spTree>
    <p:extLst>
      <p:ext uri="{BB962C8B-B14F-4D97-AF65-F5344CB8AC3E}">
        <p14:creationId xmlns:p14="http://schemas.microsoft.com/office/powerpoint/2010/main" val="260580856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go before me,</a:t>
            </a:r>
          </a:p>
          <a:p>
            <a:pPr latinLnBrk="1"/>
            <a:r>
              <a:rPr lang="en-US" dirty="0"/>
              <a:t>You shield my way,</a:t>
            </a:r>
          </a:p>
          <a:p>
            <a:pPr latinLnBrk="1"/>
            <a:r>
              <a:rPr lang="en-US" dirty="0"/>
              <a:t>Your hand upholds me;</a:t>
            </a:r>
          </a:p>
          <a:p>
            <a:pPr latinLnBrk="1"/>
            <a:r>
              <a:rPr lang="en-US" dirty="0"/>
              <a:t>I know You love me.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At the Cross</a:t>
            </a:r>
          </a:p>
        </p:txBody>
      </p:sp>
    </p:spTree>
    <p:extLst>
      <p:ext uri="{BB962C8B-B14F-4D97-AF65-F5344CB8AC3E}">
        <p14:creationId xmlns:p14="http://schemas.microsoft.com/office/powerpoint/2010/main" val="170361839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when the earth fades,</a:t>
            </a:r>
          </a:p>
          <a:p>
            <a:pPr latinLnBrk="1"/>
            <a:r>
              <a:rPr lang="en-US" dirty="0"/>
              <a:t>Falls from my eyes,</a:t>
            </a:r>
          </a:p>
          <a:p>
            <a:pPr latinLnBrk="1"/>
            <a:r>
              <a:rPr lang="en-US" dirty="0"/>
              <a:t>And You stand before me,</a:t>
            </a:r>
          </a:p>
          <a:p>
            <a:pPr latinLnBrk="1"/>
            <a:r>
              <a:rPr lang="en-US" dirty="0"/>
              <a:t>I know You love me;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At the Cross</a:t>
            </a:r>
          </a:p>
        </p:txBody>
      </p:sp>
    </p:spTree>
    <p:extLst>
      <p:ext uri="{BB962C8B-B14F-4D97-AF65-F5344CB8AC3E}">
        <p14:creationId xmlns:p14="http://schemas.microsoft.com/office/powerpoint/2010/main" val="330465464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1196</TotalTime>
  <Words>291</Words>
  <Application>Microsoft Office PowerPoint</Application>
  <PresentationFormat>On-screen Show (4:3)</PresentationFormat>
  <Paragraphs>57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18</vt:i4>
      </vt:variant>
    </vt:vector>
  </HeadingPairs>
  <TitlesOfParts>
    <vt:vector size="40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138</cp:revision>
  <dcterms:created xsi:type="dcterms:W3CDTF">2011-12-04T14:58:54Z</dcterms:created>
  <dcterms:modified xsi:type="dcterms:W3CDTF">2023-06-30T03:41:55Z</dcterms:modified>
</cp:coreProperties>
</file>