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2"/>
  </p:notesMasterIdLst>
  <p:handoutMasterIdLst>
    <p:handoutMasterId r:id="rId33"/>
  </p:handoutMasterIdLst>
  <p:sldIdLst>
    <p:sldId id="256" r:id="rId18"/>
    <p:sldId id="257" r:id="rId19"/>
    <p:sldId id="258" r:id="rId20"/>
    <p:sldId id="260" r:id="rId21"/>
    <p:sldId id="262" r:id="rId22"/>
    <p:sldId id="261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6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l Who are Thirsty" id="{8D667326-0D7F-498E-8ECD-E8699DB18C1E}">
          <p14:sldIdLst>
            <p14:sldId id="256"/>
          </p14:sldIdLst>
        </p14:section>
        <p14:section name="Verse" id="{743191A4-125D-4B4E-97DB-5469C564960E}">
          <p14:sldIdLst>
            <p14:sldId id="257"/>
            <p14:sldId id="258"/>
          </p14:sldIdLst>
        </p14:section>
        <p14:section name="Chorus 1" id="{87825CDD-F9CF-43CC-9327-8883709E611C}">
          <p14:sldIdLst>
            <p14:sldId id="260"/>
            <p14:sldId id="262"/>
            <p14:sldId id="261"/>
          </p14:sldIdLst>
        </p14:section>
        <p14:section name="Verse" id="{0A1AF639-90B3-49F0-B560-C48E28824AF0}">
          <p14:sldIdLst>
            <p14:sldId id="265"/>
            <p14:sldId id="266"/>
            <p14:sldId id="267"/>
          </p14:sldIdLst>
        </p14:section>
        <p14:section name="Chorus 1-2" id="{BE4ED168-2DA0-46C2-9233-87405C8E7942}">
          <p14:sldIdLst>
            <p14:sldId id="268"/>
            <p14:sldId id="269"/>
            <p14:sldId id="270"/>
            <p14:sldId id="271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Lord Jesus, come</a:t>
            </a:r>
          </a:p>
          <a:p>
            <a:r>
              <a:rPr lang="en-US" dirty="0"/>
              <a:t>Come Lord Jesus,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131908095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Lord Jesus, come</a:t>
            </a:r>
          </a:p>
          <a:p>
            <a:r>
              <a:rPr lang="en-US" dirty="0"/>
              <a:t>Come Lord Jesus,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237446295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Holy Spirit, come</a:t>
            </a:r>
          </a:p>
          <a:p>
            <a:r>
              <a:rPr lang="en-US" dirty="0"/>
              <a:t>Holy Spirit,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304016690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Holy Spirit, come</a:t>
            </a:r>
          </a:p>
          <a:p>
            <a:r>
              <a:rPr lang="en-US" dirty="0"/>
              <a:t>Holy Spirit,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183680731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24823697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All who are thirsty</a:t>
            </a:r>
          </a:p>
          <a:p>
            <a:r>
              <a:rPr lang="en-US" dirty="0"/>
              <a:t>all who are weak</a:t>
            </a:r>
          </a:p>
          <a:p>
            <a:r>
              <a:rPr lang="en-US" dirty="0"/>
              <a:t>come to the fountain</a:t>
            </a:r>
          </a:p>
          <a:p>
            <a:r>
              <a:rPr lang="en-US" dirty="0"/>
              <a:t>dip your heart in the stream of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325107614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the pain and the sorrow</a:t>
            </a:r>
          </a:p>
          <a:p>
            <a:r>
              <a:rPr lang="en-US" dirty="0"/>
              <a:t>be washed away,</a:t>
            </a:r>
          </a:p>
          <a:p>
            <a:r>
              <a:rPr lang="en-US" dirty="0"/>
              <a:t>in the wave of his mercy</a:t>
            </a:r>
          </a:p>
          <a:p>
            <a:r>
              <a:rPr lang="en-US" dirty="0"/>
              <a:t>as deep cries out to deep, we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1891672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Lord Jesus, come</a:t>
            </a:r>
          </a:p>
          <a:p>
            <a:r>
              <a:rPr lang="en-US" dirty="0"/>
              <a:t>Come Lord Jesus,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242665492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Lord Jesus, come</a:t>
            </a:r>
          </a:p>
          <a:p>
            <a:r>
              <a:rPr lang="en-US" dirty="0"/>
              <a:t>Come Lord Jesus,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11213161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84900072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All who are thirsty</a:t>
            </a:r>
          </a:p>
          <a:p>
            <a:r>
              <a:rPr lang="en-US" dirty="0"/>
              <a:t>all who are weak</a:t>
            </a:r>
          </a:p>
          <a:p>
            <a:r>
              <a:rPr lang="en-US" dirty="0"/>
              <a:t>come to the fountain</a:t>
            </a:r>
          </a:p>
          <a:p>
            <a:r>
              <a:rPr lang="en-US" dirty="0"/>
              <a:t>dip your heart in the stream of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427059816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the pain and the sorrow</a:t>
            </a:r>
          </a:p>
          <a:p>
            <a:r>
              <a:rPr lang="en-US" dirty="0"/>
              <a:t>be washed away,</a:t>
            </a:r>
          </a:p>
          <a:p>
            <a:r>
              <a:rPr lang="en-US" dirty="0"/>
              <a:t>in the wave of his mercy</a:t>
            </a:r>
          </a:p>
          <a:p>
            <a:r>
              <a:rPr lang="en-US" dirty="0"/>
              <a:t>as deep cries out to deep, we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333034463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All Who are Thirsty</a:t>
            </a:r>
          </a:p>
        </p:txBody>
      </p:sp>
    </p:spTree>
    <p:extLst>
      <p:ext uri="{BB962C8B-B14F-4D97-AF65-F5344CB8AC3E}">
        <p14:creationId xmlns:p14="http://schemas.microsoft.com/office/powerpoint/2010/main" val="26839521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</TotalTime>
  <Words>202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14</vt:i4>
      </vt:variant>
    </vt:vector>
  </HeadingPairs>
  <TitlesOfParts>
    <vt:vector size="3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141</cp:revision>
  <dcterms:created xsi:type="dcterms:W3CDTF">2011-12-04T14:58:54Z</dcterms:created>
  <dcterms:modified xsi:type="dcterms:W3CDTF">2023-06-30T03:44:09Z</dcterms:modified>
</cp:coreProperties>
</file>