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2"/>
  </p:notesMasterIdLst>
  <p:handoutMasterIdLst>
    <p:handoutMasterId r:id="rId33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7" r:id="rId26"/>
    <p:sldId id="268" r:id="rId27"/>
    <p:sldId id="269" r:id="rId28"/>
    <p:sldId id="266" r:id="rId29"/>
    <p:sldId id="270" r:id="rId30"/>
    <p:sldId id="27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s the Deer" id="{1CF20649-CDF9-4BC1-9D0A-EC502CBD55FD}">
          <p14:sldIdLst>
            <p14:sldId id="258"/>
          </p14:sldIdLst>
        </p14:section>
        <p14:section name="Verse 1" id="{68DAB0A7-9942-46BB-84A8-6243EE6ECECF}">
          <p14:sldIdLst>
            <p14:sldId id="259"/>
            <p14:sldId id="260"/>
          </p14:sldIdLst>
        </p14:section>
        <p14:section name="Chorus" id="{B3972833-C520-436D-820B-B38D0C19D209}">
          <p14:sldIdLst>
            <p14:sldId id="261"/>
            <p14:sldId id="262"/>
            <p14:sldId id="263"/>
          </p14:sldIdLst>
        </p14:section>
        <p14:section name="Verse 2" id="{9336CCF4-3290-4D72-B194-DC2EDD34060C}">
          <p14:sldIdLst>
            <p14:sldId id="264"/>
            <p14:sldId id="265"/>
          </p14:sldIdLst>
        </p14:section>
        <p14:section name="Chorus" id="{6B4A5FE1-3124-44E2-B448-D7C6CA5925D1}">
          <p14:sldIdLst>
            <p14:sldId id="267"/>
            <p14:sldId id="268"/>
            <p14:sldId id="269"/>
          </p14:sldIdLst>
        </p14:section>
        <p14:section name="Verse 3 / Ending" id="{1C057BA4-7ED2-4DD2-AF05-9CFD38DDE167}">
          <p14:sldIdLst>
            <p14:sldId id="266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>
        <p:scale>
          <a:sx n="70" d="100"/>
          <a:sy n="70" d="100"/>
        </p:scale>
        <p:origin x="20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08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are my hearts desire</a:t>
            </a:r>
          </a:p>
          <a:p>
            <a:r>
              <a:rPr lang="en-US" dirty="0"/>
              <a:t>and I long to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176102484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65298426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love you more than gold or silver</a:t>
            </a:r>
          </a:p>
          <a:p>
            <a:r>
              <a:rPr lang="en-US" dirty="0"/>
              <a:t>Only You can satisfy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373700791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are the real joy giver</a:t>
            </a:r>
          </a:p>
          <a:p>
            <a:r>
              <a:rPr lang="en-US" dirty="0"/>
              <a:t>And the apple of my eye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409289999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22965036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 the deer pants for the water</a:t>
            </a:r>
          </a:p>
          <a:p>
            <a:r>
              <a:rPr lang="en-US" dirty="0"/>
              <a:t>so my soul longs after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2507560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are my hearts desire</a:t>
            </a:r>
          </a:p>
          <a:p>
            <a:r>
              <a:rPr lang="en-US" dirty="0"/>
              <a:t>and I long to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244422469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are my strength my shield,</a:t>
            </a:r>
          </a:p>
          <a:p>
            <a:r>
              <a:rPr lang="en-US" dirty="0"/>
              <a:t>to you alone may my spirit yield.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416179285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are my hearts desire</a:t>
            </a:r>
          </a:p>
          <a:p>
            <a:r>
              <a:rPr lang="en-US" dirty="0"/>
              <a:t>and I long to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204176514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188226958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You're my friend and you are my brother</a:t>
            </a:r>
          </a:p>
          <a:p>
            <a:r>
              <a:rPr lang="en-US" dirty="0"/>
              <a:t>even though you are a 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93203900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love You more than any other</a:t>
            </a:r>
          </a:p>
          <a:p>
            <a:r>
              <a:rPr lang="en-US" dirty="0"/>
              <a:t>so much more than anything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77443860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are my strength my shield,</a:t>
            </a:r>
          </a:p>
          <a:p>
            <a:r>
              <a:rPr lang="en-US" dirty="0"/>
              <a:t>to you alone may my spirit yield.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As the Deer</a:t>
            </a:r>
          </a:p>
        </p:txBody>
      </p:sp>
    </p:spTree>
    <p:extLst>
      <p:ext uri="{BB962C8B-B14F-4D97-AF65-F5344CB8AC3E}">
        <p14:creationId xmlns:p14="http://schemas.microsoft.com/office/powerpoint/2010/main" val="5266317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</TotalTime>
  <Words>174</Words>
  <Application>Microsoft Office PowerPoint</Application>
  <PresentationFormat>On-screen Show (4:3)</PresentationFormat>
  <Paragraphs>34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14</vt:i4>
      </vt:variant>
    </vt:vector>
  </HeadingPairs>
  <TitlesOfParts>
    <vt:vector size="3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210</cp:revision>
  <dcterms:created xsi:type="dcterms:W3CDTF">2011-12-04T14:58:54Z</dcterms:created>
  <dcterms:modified xsi:type="dcterms:W3CDTF">2024-07-28T23:09:49Z</dcterms:modified>
</cp:coreProperties>
</file>